
<file path=[Content_Types].xml><?xml version="1.0" encoding="utf-8"?>
<Types xmlns="http://schemas.openxmlformats.org/package/2006/content-types">
  <Default Extension="jpeg" ContentType="image/jpe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60" r:id="rId3"/>
    <p:sldId id="267" r:id="rId4"/>
    <p:sldId id="296" r:id="rId5"/>
    <p:sldId id="256" r:id="rId6"/>
    <p:sldId id="297" r:id="rId7"/>
    <p:sldId id="298" r:id="rId8"/>
    <p:sldId id="299" r:id="rId9"/>
    <p:sldId id="301" r:id="rId10"/>
    <p:sldId id="280" r:id="rId11"/>
    <p:sldId id="302" r:id="rId12"/>
    <p:sldId id="284" r:id="rId13"/>
    <p:sldId id="265" r:id="rId14"/>
  </p:sldIdLst>
  <p:sldSz cx="9144000" cy="5715000" type="screen16x1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CC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864" y="-84"/>
      </p:cViewPr>
      <p:guideLst>
        <p:guide orient="horz" pos="18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2B3A7791-B1C8-472C-882B-9898F7AC8694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35C5E8C-652C-4032-99DB-3417C1CD86D8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205A6F9B-49FD-492C-995B-C9B135FA7E10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A71B1C2-CA6C-4482-94DE-8C70C666C766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56D25BCD-5664-4BB2-9877-8FEB5D0EA13D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5297488"/>
            <a:ext cx="2133600" cy="3032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A889E76B-B1BE-4401-A3DE-3F270465EFE9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FB8853CD-8466-468C-9C5A-1DE66BAE05A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5297488"/>
            <a:ext cx="2133600" cy="3032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BDA26C7-EC17-456E-9F10-118203E7FB4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CD816C3C-106A-4729-9EE5-DCFD517AA12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5297488"/>
            <a:ext cx="2133600" cy="3032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65706A58-85C7-4607-A118-B192CCB1924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AA84EF38-C6F3-436C-8D71-D643706266D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5297488"/>
            <a:ext cx="2133600" cy="3032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AD7D7168-AED2-453F-B26F-E6056856B46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C414882F-267E-43A7-80BE-E557F3F78D00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5297488"/>
            <a:ext cx="2133600" cy="3032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6C736A51-D9D2-4597-A353-A12E31348F3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7A8C32A7-FC50-479A-8D20-3C3ECD0AEAD2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5297488"/>
            <a:ext cx="2133600" cy="3032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F6007C7C-EF1E-494C-86F2-1F119854A0F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913316BC-D9C4-425C-ACDA-7621FE3E8081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5297488"/>
            <a:ext cx="2133600" cy="3032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8BE6DCE7-1F91-461A-89E7-FEE2BAEBC8F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A0899803-B589-4B6C-8D1E-6495DFD5668F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5297488"/>
            <a:ext cx="2133600" cy="3032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E65BCFD2-DE20-49A0-A2B3-6D7AB16649B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A3ECB951-5E91-4949-A7D5-EA99C999C138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5297488"/>
            <a:ext cx="2133600" cy="3032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F2C7ECA-C454-4847-87AA-353C5E313DF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B80B5A7C-293C-45DD-9DF5-C4D3136100D7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5297488"/>
            <a:ext cx="2133600" cy="3032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04B180E1-A3DB-4891-B670-4B7F392FB19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FD8B3989-B83E-40B0-84E1-51B76C623152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5297488"/>
            <a:ext cx="2133600" cy="3032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EF453B29-BAF1-4C3A-8B66-55048C6E383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0" y="571500"/>
            <a:ext cx="7715250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矩形 11"/>
          <p:cNvSpPr/>
          <p:nvPr userDrawn="1"/>
        </p:nvSpPr>
        <p:spPr>
          <a:xfrm>
            <a:off x="7715250" y="571500"/>
            <a:ext cx="1428750" cy="1428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泪滴形 13"/>
          <p:cNvSpPr/>
          <p:nvPr/>
        </p:nvSpPr>
        <p:spPr>
          <a:xfrm rot="8100000">
            <a:off x="8143875" y="44450"/>
            <a:ext cx="598488" cy="598488"/>
          </a:xfrm>
          <a:prstGeom prst="teardrop">
            <a:avLst/>
          </a:prstGeom>
          <a:solidFill>
            <a:schemeClr val="tx1">
              <a:lumMod val="75000"/>
              <a:lumOff val="2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9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7.png"/><Relationship Id="rId7" Type="http://schemas.openxmlformats.org/officeDocument/2006/relationships/image" Target="../media/image16.png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image" Target="../media/image18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6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3175"/>
            <a:ext cx="9144000" cy="571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Box 7"/>
          <p:cNvSpPr txBox="1">
            <a:spLocks noChangeArrowheads="1"/>
          </p:cNvSpPr>
          <p:nvPr/>
        </p:nvSpPr>
        <p:spPr bwMode="auto">
          <a:xfrm>
            <a:off x="1619250" y="481013"/>
            <a:ext cx="6029325" cy="13220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4000" b="1">
                <a:latin typeface="叶根友毛笔行书2.0版"/>
                <a:ea typeface="叶根友毛笔行书2.0版"/>
                <a:cs typeface="叶根友毛笔行书2.0版"/>
              </a:rPr>
              <a:t>优质课堂的保障</a:t>
            </a:r>
            <a:endParaRPr lang="zh-CN" altLang="en-US" sz="4000" b="1">
              <a:latin typeface="叶根友毛笔行书2.0版"/>
              <a:ea typeface="叶根友毛笔行书2.0版"/>
              <a:cs typeface="叶根友毛笔行书2.0版"/>
            </a:endParaRPr>
          </a:p>
          <a:p>
            <a:r>
              <a:rPr lang="zh-CN" altLang="en-US" sz="4000" b="1">
                <a:latin typeface="叶根友毛笔行书2.0版"/>
                <a:ea typeface="叶根友毛笔行书2.0版"/>
                <a:cs typeface="叶根友毛笔行书2.0版"/>
              </a:rPr>
              <a:t>          </a:t>
            </a:r>
            <a:r>
              <a:rPr lang="en-US" altLang="zh-CN" sz="4000" b="1">
                <a:latin typeface="叶根友毛笔行书2.0版"/>
                <a:ea typeface="叶根友毛笔行书2.0版"/>
                <a:cs typeface="叶根友毛笔行书2.0版"/>
              </a:rPr>
              <a:t>---</a:t>
            </a:r>
            <a:r>
              <a:rPr lang="zh-CN" altLang="en-US" sz="3200" b="1">
                <a:latin typeface="叶根友毛笔行书2.0版"/>
                <a:cs typeface="叶根友毛笔行书2.0版"/>
              </a:rPr>
              <a:t>备课</a:t>
            </a:r>
            <a:endParaRPr lang="zh-CN" altLang="en-US" sz="3200" b="1">
              <a:latin typeface="叶根友毛笔行书2.0版"/>
              <a:cs typeface="叶根友毛笔行书2.0版"/>
            </a:endParaRPr>
          </a:p>
        </p:txBody>
      </p:sp>
      <p:pic>
        <p:nvPicPr>
          <p:cNvPr id="15365" name="Picture 2" descr="C:\Users\Administrator\Desktop\201409241441037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16688" y="3362325"/>
            <a:ext cx="2087562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标题 431105"/>
          <p:cNvSpPr>
            <a:spLocks noGrp="1" noRot="1"/>
          </p:cNvSpPr>
          <p:nvPr>
            <p:ph type="title"/>
          </p:nvPr>
        </p:nvSpPr>
        <p:spPr>
          <a:xfrm>
            <a:off x="-58102" y="76915"/>
            <a:ext cx="6405563" cy="857250"/>
          </a:xfrm>
        </p:spPr>
        <p:txBody>
          <a:bodyPr vert="horz" wrap="square" lIns="68580" tIns="34290" rIns="68580" bIns="34290" anchor="ctr"/>
          <a:p>
            <a:pPr algn="l" eaLnBrk="1" hangingPunct="1"/>
            <a:r>
              <a:rPr lang="zh-CN" altLang="en-US" sz="3200" b="1" dirty="0">
                <a:solidFill>
                  <a:schemeClr val="accent1"/>
                </a:solidFill>
              </a:rPr>
              <a:t>四、备课要留</a:t>
            </a:r>
            <a:r>
              <a:rPr lang="en-US" altLang="zh-CN" sz="3200" b="1" dirty="0">
                <a:solidFill>
                  <a:schemeClr val="accent1"/>
                </a:solidFill>
              </a:rPr>
              <a:t>“</a:t>
            </a:r>
            <a:r>
              <a:rPr lang="zh-CN" altLang="en-US" sz="3200" b="1" dirty="0">
                <a:solidFill>
                  <a:schemeClr val="accent1"/>
                </a:solidFill>
              </a:rPr>
              <a:t>六忌</a:t>
            </a:r>
            <a:r>
              <a:rPr lang="en-US" altLang="zh-CN" sz="3200" b="1" dirty="0">
                <a:solidFill>
                  <a:schemeClr val="accent1"/>
                </a:solidFill>
              </a:rPr>
              <a:t>”</a:t>
            </a:r>
            <a:endParaRPr lang="en-US" altLang="zh-CN" sz="3200" b="1" dirty="0">
              <a:solidFill>
                <a:schemeClr val="accent1"/>
              </a:solidFill>
            </a:endParaRPr>
          </a:p>
        </p:txBody>
      </p:sp>
      <p:sp>
        <p:nvSpPr>
          <p:cNvPr id="26627" name="文本框 431106"/>
          <p:cNvSpPr txBox="1"/>
          <p:nvPr/>
        </p:nvSpPr>
        <p:spPr>
          <a:xfrm>
            <a:off x="2388394" y="827485"/>
            <a:ext cx="309880" cy="1066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endParaRPr lang="zh-CN" altLang="en-US" sz="100" b="0" dirty="0">
              <a:latin typeface="Garamond" panose="02020404030301010803" pitchFamily="18" charset="0"/>
              <a:ea typeface="宋体" panose="02010600030101010101" pitchFamily="2" charset="-122"/>
            </a:endParaRPr>
          </a:p>
        </p:txBody>
      </p:sp>
      <p:sp>
        <p:nvSpPr>
          <p:cNvPr id="26628" name="圆角矩形 431107"/>
          <p:cNvSpPr/>
          <p:nvPr/>
        </p:nvSpPr>
        <p:spPr>
          <a:xfrm>
            <a:off x="6192520" y="3829050"/>
            <a:ext cx="1807845" cy="628650"/>
          </a:xfrm>
          <a:prstGeom prst="roundRect">
            <a:avLst>
              <a:gd name="adj" fmla="val 50000"/>
            </a:avLst>
          </a:prstGeom>
          <a:noFill/>
          <a:ln w="28575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algn="l" eaLnBrk="0" hangingPunct="0"/>
            <a:r>
              <a:rPr lang="zh-CN" altLang="en-US" sz="100" dirty="0">
                <a:solidFill>
                  <a:schemeClr val="tx2"/>
                </a:solidFill>
                <a:latin typeface="Garamond" panose="02020404030301010803" pitchFamily="18" charset="0"/>
                <a:ea typeface="宋体" panose="02010600030101010101" pitchFamily="2" charset="-122"/>
              </a:rPr>
              <a:t>  </a:t>
            </a:r>
            <a:r>
              <a:rPr lang="en-US" altLang="zh-CN" sz="1800" dirty="0">
                <a:solidFill>
                  <a:schemeClr val="tx2"/>
                </a:solidFill>
                <a:latin typeface="Garamond" panose="02020404030301010803" pitchFamily="18" charset="0"/>
                <a:ea typeface="宋体" panose="02010600030101010101" pitchFamily="2" charset="-122"/>
              </a:rPr>
              <a:t>6.</a:t>
            </a:r>
            <a:r>
              <a:rPr lang="zh-CN" altLang="en-US" sz="1800" dirty="0">
                <a:solidFill>
                  <a:schemeClr val="tx2"/>
                </a:solidFill>
                <a:latin typeface="Garamond" panose="02020404030301010803" pitchFamily="18" charset="0"/>
                <a:ea typeface="宋体" panose="02010600030101010101" pitchFamily="2" charset="-122"/>
              </a:rPr>
              <a:t>忌程式定势</a:t>
            </a:r>
            <a:endParaRPr lang="zh-CN" altLang="en-US" sz="1800" dirty="0">
              <a:solidFill>
                <a:schemeClr val="tx2"/>
              </a:solidFill>
              <a:latin typeface="Garamond" panose="02020404030301010803" pitchFamily="18" charset="0"/>
              <a:ea typeface="宋体" panose="02010600030101010101" pitchFamily="2" charset="-122"/>
            </a:endParaRPr>
          </a:p>
        </p:txBody>
      </p:sp>
      <p:sp>
        <p:nvSpPr>
          <p:cNvPr id="26629" name="圆角矩形 431108"/>
          <p:cNvSpPr/>
          <p:nvPr/>
        </p:nvSpPr>
        <p:spPr>
          <a:xfrm>
            <a:off x="6137910" y="2695575"/>
            <a:ext cx="1577340" cy="571500"/>
          </a:xfrm>
          <a:prstGeom prst="roundRect">
            <a:avLst>
              <a:gd name="adj" fmla="val 50000"/>
            </a:avLst>
          </a:prstGeom>
          <a:noFill/>
          <a:ln w="28575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algn="l" eaLnBrk="0" hangingPunct="0"/>
            <a:r>
              <a:rPr lang="zh-CN" altLang="en-US" sz="100" dirty="0">
                <a:solidFill>
                  <a:schemeClr val="tx2"/>
                </a:solidFill>
                <a:latin typeface="Garamond" panose="02020404030301010803" pitchFamily="18" charset="0"/>
                <a:ea typeface="宋体" panose="02010600030101010101" pitchFamily="2" charset="-122"/>
              </a:rPr>
              <a:t>   </a:t>
            </a:r>
            <a:r>
              <a:rPr lang="en-US" altLang="zh-CN" sz="1800" dirty="0">
                <a:solidFill>
                  <a:schemeClr val="tx2"/>
                </a:solidFill>
                <a:latin typeface="Garamond" panose="02020404030301010803" pitchFamily="18" charset="0"/>
                <a:ea typeface="宋体" panose="02010600030101010101" pitchFamily="2" charset="-122"/>
              </a:rPr>
              <a:t>5.</a:t>
            </a:r>
            <a:r>
              <a:rPr lang="zh-CN" altLang="en-US" sz="1800" dirty="0">
                <a:solidFill>
                  <a:schemeClr val="tx2"/>
                </a:solidFill>
                <a:latin typeface="Garamond" panose="02020404030301010803" pitchFamily="18" charset="0"/>
                <a:ea typeface="宋体" panose="02010600030101010101" pitchFamily="2" charset="-122"/>
              </a:rPr>
              <a:t> 忌盲无目的</a:t>
            </a:r>
            <a:endParaRPr lang="zh-CN" altLang="en-US" sz="1800" dirty="0">
              <a:solidFill>
                <a:schemeClr val="tx2"/>
              </a:solidFill>
              <a:latin typeface="Garamond" panose="02020404030301010803" pitchFamily="18" charset="0"/>
              <a:ea typeface="宋体" panose="02010600030101010101" pitchFamily="2" charset="-122"/>
            </a:endParaRPr>
          </a:p>
        </p:txBody>
      </p:sp>
      <p:sp>
        <p:nvSpPr>
          <p:cNvPr id="26630" name="圆角矩形 431109"/>
          <p:cNvSpPr/>
          <p:nvPr/>
        </p:nvSpPr>
        <p:spPr>
          <a:xfrm>
            <a:off x="952500" y="3883660"/>
            <a:ext cx="1783715" cy="628650"/>
          </a:xfrm>
          <a:prstGeom prst="roundRect">
            <a:avLst>
              <a:gd name="adj" fmla="val 50000"/>
            </a:avLst>
          </a:prstGeom>
          <a:noFill/>
          <a:ln w="28575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algn="l" eaLnBrk="0" hangingPunct="0"/>
            <a:r>
              <a:rPr lang="zh-CN" altLang="en-US" sz="100" dirty="0">
                <a:solidFill>
                  <a:schemeClr val="tx2"/>
                </a:solidFill>
                <a:latin typeface="Garamond" panose="02020404030301010803" pitchFamily="18" charset="0"/>
                <a:ea typeface="宋体" panose="02010600030101010101" pitchFamily="2" charset="-122"/>
              </a:rPr>
              <a:t> </a:t>
            </a:r>
            <a:r>
              <a:rPr lang="zh-CN" altLang="en-US" sz="18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３</a:t>
            </a:r>
            <a:r>
              <a:rPr lang="en-US" altLang="zh-CN" sz="18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zh-CN" altLang="en-US" sz="18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忌不顾实际</a:t>
            </a:r>
            <a:endParaRPr lang="zh-CN" altLang="en-US" sz="1800" dirty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6631" name="图片 431111" descr="读书 大学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44404" y="2695575"/>
            <a:ext cx="1699022" cy="1183481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32" name="图片 431112" descr="大学娱乐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8422" y="2749154"/>
            <a:ext cx="1619250" cy="113704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33" name="矩形 431113"/>
          <p:cNvSpPr/>
          <p:nvPr/>
        </p:nvSpPr>
        <p:spPr>
          <a:xfrm>
            <a:off x="1485900" y="5143500"/>
            <a:ext cx="1428750" cy="17145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eaLnBrk="0" hangingPunct="0"/>
            <a:endParaRPr lang="zh-CN" altLang="en-US" sz="100" dirty="0">
              <a:latin typeface="Gulim" pitchFamily="34" charset="-127"/>
            </a:endParaRPr>
          </a:p>
        </p:txBody>
      </p:sp>
      <p:pic>
        <p:nvPicPr>
          <p:cNvPr id="26634" name="图片 431114" descr="大学副本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4457700"/>
            <a:ext cx="6858000" cy="971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35" name="文本框 431115"/>
          <p:cNvSpPr txBox="1"/>
          <p:nvPr/>
        </p:nvSpPr>
        <p:spPr>
          <a:xfrm>
            <a:off x="1600200" y="2228850"/>
            <a:ext cx="1828800" cy="1066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en-US" sz="100" b="0" dirty="0">
              <a:latin typeface="Garamond" panose="02020404030301010803" pitchFamily="18" charset="0"/>
              <a:ea typeface="宋体" panose="02010600030101010101" pitchFamily="2" charset="-122"/>
            </a:endParaRPr>
          </a:p>
        </p:txBody>
      </p:sp>
      <p:grpSp>
        <p:nvGrpSpPr>
          <p:cNvPr id="26636" name="组合 431119"/>
          <p:cNvGrpSpPr/>
          <p:nvPr/>
        </p:nvGrpSpPr>
        <p:grpSpPr>
          <a:xfrm>
            <a:off x="1314450" y="2695575"/>
            <a:ext cx="1953260" cy="628650"/>
            <a:chOff x="193" y="1200"/>
            <a:chExt cx="1421" cy="528"/>
          </a:xfrm>
        </p:grpSpPr>
        <p:sp>
          <p:nvSpPr>
            <p:cNvPr id="26641" name="圆角矩形 431110"/>
            <p:cNvSpPr/>
            <p:nvPr/>
          </p:nvSpPr>
          <p:spPr>
            <a:xfrm>
              <a:off x="480" y="1200"/>
              <a:ext cx="912" cy="528"/>
            </a:xfrm>
            <a:prstGeom prst="roundRect">
              <a:avLst>
                <a:gd name="adj" fmla="val 50000"/>
              </a:avLst>
            </a:prstGeom>
            <a:noFill/>
            <a:ln w="28575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eaLnBrk="0" hangingPunct="0"/>
              <a:endParaRPr lang="zh-CN" altLang="en-US" sz="100" dirty="0">
                <a:solidFill>
                  <a:schemeClr val="tx2"/>
                </a:solidFill>
                <a:latin typeface="Garamond" panose="02020404030301010803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6642" name="文本框 431116"/>
            <p:cNvSpPr txBox="1"/>
            <p:nvPr/>
          </p:nvSpPr>
          <p:spPr>
            <a:xfrm>
              <a:off x="193" y="1310"/>
              <a:ext cx="1421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1800" dirty="0">
                  <a:solidFill>
                    <a:srgbClr val="1E3046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２</a:t>
              </a:r>
              <a:r>
                <a:rPr lang="en-US" altLang="zh-CN" sz="1800" dirty="0">
                  <a:solidFill>
                    <a:srgbClr val="1E3046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.</a:t>
              </a:r>
              <a:r>
                <a:rPr lang="zh-CN" altLang="en-US" sz="1800" dirty="0">
                  <a:solidFill>
                    <a:srgbClr val="1E3046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忌千头万绪</a:t>
              </a:r>
              <a:endParaRPr lang="zh-CN" altLang="en-US" sz="1800" dirty="0">
                <a:solidFill>
                  <a:srgbClr val="1E3046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pic>
        <p:nvPicPr>
          <p:cNvPr id="26637" name="图片 431117" descr="运动会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9635" y="3883819"/>
            <a:ext cx="1699022" cy="122277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38" name="图片 431118" descr="寝室生活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3883819"/>
            <a:ext cx="1619250" cy="122277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39" name="图片 431120" descr="心态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18422" y="1183481"/>
            <a:ext cx="1620440" cy="145851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40" name="圆角矩形 431121"/>
          <p:cNvSpPr/>
          <p:nvPr/>
        </p:nvSpPr>
        <p:spPr>
          <a:xfrm>
            <a:off x="3006329" y="1560910"/>
            <a:ext cx="1295400" cy="571500"/>
          </a:xfrm>
          <a:prstGeom prst="roundRect">
            <a:avLst>
              <a:gd name="adj" fmla="val 50000"/>
            </a:avLst>
          </a:prstGeom>
          <a:noFill/>
          <a:ln w="28575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algn="l" eaLnBrk="0" hangingPunct="0"/>
            <a:r>
              <a:rPr lang="en-US" altLang="zh-CN" sz="100" dirty="0">
                <a:solidFill>
                  <a:schemeClr val="tx2"/>
                </a:solidFill>
                <a:latin typeface="Garamond" panose="02020404030301010803" pitchFamily="18" charset="0"/>
                <a:ea typeface="宋体" panose="02010600030101010101" pitchFamily="2" charset="-122"/>
              </a:rPr>
              <a:t>     </a:t>
            </a:r>
            <a:r>
              <a:rPr lang="en-US" altLang="zh-CN" sz="1800" dirty="0">
                <a:solidFill>
                  <a:schemeClr val="tx2"/>
                </a:solidFill>
                <a:latin typeface="Garamond" panose="02020404030301010803" pitchFamily="18" charset="0"/>
                <a:ea typeface="宋体" panose="02010600030101010101" pitchFamily="2" charset="-122"/>
              </a:rPr>
              <a:t>1.</a:t>
            </a:r>
            <a:r>
              <a:rPr lang="zh-CN" altLang="en-US" sz="1800" dirty="0">
                <a:solidFill>
                  <a:schemeClr val="tx2"/>
                </a:solidFill>
                <a:latin typeface="Garamond" panose="02020404030301010803" pitchFamily="18" charset="0"/>
                <a:ea typeface="宋体" panose="02010600030101010101" pitchFamily="2" charset="-122"/>
              </a:rPr>
              <a:t> 忌简单照搬</a:t>
            </a:r>
            <a:endParaRPr lang="zh-CN" altLang="en-US" sz="1800" dirty="0">
              <a:solidFill>
                <a:schemeClr val="tx2"/>
              </a:solidFill>
              <a:latin typeface="Garamond" panose="02020404030301010803" pitchFamily="18" charset="0"/>
              <a:ea typeface="宋体" panose="02010600030101010101" pitchFamily="2" charset="-122"/>
            </a:endParaRPr>
          </a:p>
        </p:txBody>
      </p:sp>
      <p:sp>
        <p:nvSpPr>
          <p:cNvPr id="2" name="圆角矩形 431109"/>
          <p:cNvSpPr/>
          <p:nvPr/>
        </p:nvSpPr>
        <p:spPr>
          <a:xfrm>
            <a:off x="6408420" y="1560830"/>
            <a:ext cx="1713230" cy="628650"/>
          </a:xfrm>
          <a:prstGeom prst="roundRect">
            <a:avLst>
              <a:gd name="adj" fmla="val 50000"/>
            </a:avLst>
          </a:prstGeom>
          <a:noFill/>
          <a:ln w="28575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algn="l" eaLnBrk="0" hangingPunct="0"/>
            <a:r>
              <a:rPr lang="zh-CN" altLang="en-US" sz="100" dirty="0">
                <a:solidFill>
                  <a:schemeClr val="tx2"/>
                </a:solidFill>
                <a:latin typeface="Garamond" panose="02020404030301010803" pitchFamily="18" charset="0"/>
                <a:ea typeface="宋体" panose="02010600030101010101" pitchFamily="2" charset="-122"/>
              </a:rPr>
              <a:t> </a:t>
            </a:r>
            <a:r>
              <a:rPr lang="zh-CN" altLang="en-US" sz="1800" dirty="0">
                <a:solidFill>
                  <a:schemeClr val="tx2"/>
                </a:solidFill>
                <a:latin typeface="Garamond" panose="02020404030301010803" pitchFamily="18" charset="0"/>
                <a:sym typeface="+mn-ea"/>
              </a:rPr>
              <a:t>４</a:t>
            </a:r>
            <a:r>
              <a:rPr lang="en-US" altLang="zh-CN" sz="18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zh-CN" altLang="en-US" sz="18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忌琐碎设问</a:t>
            </a:r>
            <a:endParaRPr lang="zh-CN" altLang="en-US" sz="1800" dirty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3132138" cy="625475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zh-CN" altLang="en-US" sz="3200" dirty="0">
                <a:latin typeface="黑体" pitchFamily="49" charset="-122"/>
                <a:ea typeface="黑体" pitchFamily="49" charset="-122"/>
              </a:rPr>
              <a:t>小结</a:t>
            </a:r>
            <a:endParaRPr lang="zh-CN" altLang="en-US" sz="32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5842" name="内容占位符 2"/>
          <p:cNvSpPr>
            <a:spLocks noGrp="1"/>
          </p:cNvSpPr>
          <p:nvPr>
            <p:ph idx="1"/>
          </p:nvPr>
        </p:nvSpPr>
        <p:spPr bwMode="auto">
          <a:xfrm>
            <a:off x="457200" y="1345565"/>
            <a:ext cx="8229600" cy="3771900"/>
          </a:xfr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indent="457200" eaLnBrk="1" hangingPunct="1">
              <a:buFont typeface="Arial" panose="020B0604020202020204" pitchFamily="34" charset="0"/>
              <a:buNone/>
            </a:pPr>
            <a:r>
              <a:rPr lang="zh-CN" altLang="en-US" sz="2000" b="1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总之，备好课是上好课的前提，关于怎样备课的探讨对教师而言是件至关重要的大事，备课备什么，总体来说，那就是：备教学目标、备教材、备学生、备教法，这里有个顺序性，先备教学目标，再分析教材能否体现或达到教学目标。其次被学生的知识结构、情感态度，最后是结合教材的特色和学生的实际制定恰当的教学方法。</a:t>
            </a:r>
            <a:endParaRPr lang="zh-CN" altLang="en-US" sz="2000" b="1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5843" name="图片 1"/>
          <p:cNvPicPr>
            <a:picLocks noGrp="1"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588125" y="3843338"/>
            <a:ext cx="2236788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6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3175"/>
            <a:ext cx="9144000" cy="571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6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50" y="3571875"/>
            <a:ext cx="3611563" cy="184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TextBox 7"/>
          <p:cNvSpPr txBox="1">
            <a:spLocks noChangeArrowheads="1"/>
          </p:cNvSpPr>
          <p:nvPr/>
        </p:nvSpPr>
        <p:spPr bwMode="auto">
          <a:xfrm>
            <a:off x="2143125" y="706438"/>
            <a:ext cx="4643438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4000">
                <a:latin typeface="Calibri" pitchFamily="34" charset="0"/>
              </a:rPr>
              <a:t>谢谢聆听！</a:t>
            </a:r>
            <a:endParaRPr lang="zh-CN" altLang="en-US" sz="40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3" descr="C:\Users\Administrator\Desktop\未标题-14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546975" y="-7938"/>
            <a:ext cx="1611313" cy="572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"/>
          <p:cNvSpPr/>
          <p:nvPr/>
        </p:nvSpPr>
        <p:spPr>
          <a:xfrm>
            <a:off x="8101013" y="536575"/>
            <a:ext cx="800100" cy="198278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eaVert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大黑简体" pitchFamily="2" charset="-122"/>
              </a:rPr>
              <a:t>目  录</a:t>
            </a:r>
            <a:endParaRPr lang="zh-CN" altLang="en-US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 bwMode="auto">
          <a:xfrm>
            <a:off x="-479743" y="1955799"/>
            <a:ext cx="6596063" cy="1049338"/>
            <a:chOff x="-479988" y="480094"/>
            <a:chExt cx="6596215" cy="943729"/>
          </a:xfrm>
        </p:grpSpPr>
        <p:pic>
          <p:nvPicPr>
            <p:cNvPr id="12" name="Picture 6" descr="C:\Users\Administrator\Desktop\未标题-13.png"/>
            <p:cNvPicPr>
              <a:picLocks noChangeAspect="1" noChangeArrowheads="1"/>
            </p:cNvPicPr>
            <p:nvPr/>
          </p:nvPicPr>
          <p:blipFill rotWithShape="1">
            <a:blip r:embed="rId2"/>
            <a:srcRect/>
            <a:stretch>
              <a:fillRect/>
            </a:stretch>
          </p:blipFill>
          <p:spPr bwMode="auto">
            <a:xfrm>
              <a:off x="-479988" y="480094"/>
              <a:ext cx="6596215" cy="943729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6402" name="矩形 19"/>
            <p:cNvSpPr>
              <a:spLocks noChangeArrowheads="1"/>
            </p:cNvSpPr>
            <p:nvPr/>
          </p:nvSpPr>
          <p:spPr bwMode="auto">
            <a:xfrm>
              <a:off x="1160067" y="705895"/>
              <a:ext cx="640402" cy="52483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3200">
                  <a:solidFill>
                    <a:srgbClr val="454696"/>
                  </a:solidFill>
                  <a:latin typeface="微软雅黑" panose="020B0503020204020204" pitchFamily="34" charset="-122"/>
                  <a:sym typeface="方正大黑简体"/>
                </a:rPr>
                <a:t>二</a:t>
              </a:r>
              <a:endParaRPr lang="zh-CN" altLang="en-US" sz="3200">
                <a:solidFill>
                  <a:srgbClr val="454696"/>
                </a:solidFill>
                <a:latin typeface="微软雅黑" panose="020B0503020204020204" pitchFamily="34" charset="-122"/>
                <a:sym typeface="方正大黑简体"/>
              </a:endParaRPr>
            </a:p>
          </p:txBody>
        </p:sp>
        <p:sp>
          <p:nvSpPr>
            <p:cNvPr id="16403" name="矩形 20"/>
            <p:cNvSpPr>
              <a:spLocks noChangeArrowheads="1"/>
            </p:cNvSpPr>
            <p:nvPr/>
          </p:nvSpPr>
          <p:spPr bwMode="auto">
            <a:xfrm>
              <a:off x="2050545" y="744509"/>
              <a:ext cx="2038397" cy="41404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zh-CN" altLang="en-US" sz="2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大黑简体"/>
                </a:rPr>
                <a:t>备课须</a:t>
              </a:r>
              <a:r>
                <a:rPr lang="en-US" altLang="zh-CN" sz="2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大黑简体"/>
                </a:rPr>
                <a:t>“</a:t>
              </a:r>
              <a:r>
                <a:rPr lang="zh-CN" altLang="en-US" sz="2400">
                  <a:solidFill>
                    <a:srgbClr val="FFFFFF"/>
                  </a:solidFill>
                  <a:latin typeface="微软雅黑" panose="020B0503020204020204" pitchFamily="34" charset="-122"/>
                  <a:sym typeface="方正大黑简体"/>
                </a:rPr>
                <a:t>四知</a:t>
              </a:r>
              <a:r>
                <a:rPr lang="en-US" altLang="zh-CN" sz="2000">
                  <a:solidFill>
                    <a:srgbClr val="FFFFFF"/>
                  </a:solidFill>
                  <a:latin typeface="微软雅黑" panose="020B0503020204020204" pitchFamily="34" charset="-122"/>
                  <a:sym typeface="方正大黑简体"/>
                </a:rPr>
                <a:t>”</a:t>
              </a:r>
              <a:endParaRPr lang="en-US" altLang="zh-CN" sz="2000">
                <a:solidFill>
                  <a:srgbClr val="FFFFFF"/>
                </a:solidFill>
                <a:latin typeface="微软雅黑" panose="020B0503020204020204" pitchFamily="34" charset="-122"/>
                <a:sym typeface="方正大黑简体"/>
              </a:endParaRPr>
            </a:p>
          </p:txBody>
        </p:sp>
      </p:grpSp>
      <p:grpSp>
        <p:nvGrpSpPr>
          <p:cNvPr id="4" name="组合 3"/>
          <p:cNvGrpSpPr/>
          <p:nvPr/>
        </p:nvGrpSpPr>
        <p:grpSpPr bwMode="auto">
          <a:xfrm>
            <a:off x="197485" y="3061335"/>
            <a:ext cx="6596063" cy="969963"/>
            <a:chOff x="570" y="1659953"/>
            <a:chExt cx="6596215" cy="873125"/>
          </a:xfrm>
        </p:grpSpPr>
        <p:pic>
          <p:nvPicPr>
            <p:cNvPr id="15" name="Picture 6" descr="C:\Users\Administrator\Desktop\未标题-13.png"/>
            <p:cNvPicPr>
              <a:picLocks noChangeAspect="1" noChangeArrowheads="1"/>
            </p:cNvPicPr>
            <p:nvPr/>
          </p:nvPicPr>
          <p:blipFill rotWithShape="1">
            <a:blip r:embed="rId3"/>
            <a:srcRect/>
            <a:stretch>
              <a:fillRect/>
            </a:stretch>
          </p:blipFill>
          <p:spPr bwMode="auto">
            <a:xfrm>
              <a:off x="570" y="1659953"/>
              <a:ext cx="6596215" cy="873125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6399" name="矩形 21"/>
            <p:cNvSpPr>
              <a:spLocks noChangeArrowheads="1"/>
            </p:cNvSpPr>
            <p:nvPr/>
          </p:nvSpPr>
          <p:spPr bwMode="auto">
            <a:xfrm>
              <a:off x="1672047" y="1853406"/>
              <a:ext cx="669868" cy="52530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>
                  <a:solidFill>
                    <a:srgbClr val="3C8CB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</a:t>
              </a:r>
              <a:endParaRPr lang="zh-CN" altLang="en-US" sz="3200">
                <a:solidFill>
                  <a:srgbClr val="3C8CB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400" name="矩形 22"/>
            <p:cNvSpPr>
              <a:spLocks noChangeArrowheads="1"/>
            </p:cNvSpPr>
            <p:nvPr/>
          </p:nvSpPr>
          <p:spPr bwMode="auto">
            <a:xfrm>
              <a:off x="2639056" y="1889166"/>
              <a:ext cx="1922824" cy="4144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zh-CN" altLang="en-US" sz="2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大黑简体"/>
                </a:rPr>
                <a:t>备课应</a:t>
              </a:r>
              <a:r>
                <a:rPr lang="en-US" altLang="zh-CN" sz="2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大黑简体"/>
                </a:rPr>
                <a:t>“</a:t>
              </a:r>
              <a:r>
                <a:rPr lang="zh-CN" altLang="en-US" sz="2400">
                  <a:solidFill>
                    <a:srgbClr val="FFFFFF"/>
                  </a:solidFill>
                  <a:latin typeface="微软雅黑" panose="020B0503020204020204" pitchFamily="34" charset="-122"/>
                  <a:sym typeface="方正大黑简体"/>
                </a:rPr>
                <a:t>三寻</a:t>
              </a:r>
              <a:r>
                <a:rPr lang="en-US" altLang="zh-CN" sz="2400">
                  <a:solidFill>
                    <a:srgbClr val="FFFFFF"/>
                  </a:solidFill>
                  <a:latin typeface="微软雅黑" panose="020B0503020204020204" pitchFamily="34" charset="-122"/>
                  <a:sym typeface="方正大黑简体"/>
                </a:rPr>
                <a:t>”</a:t>
              </a:r>
              <a:endParaRPr lang="en-US" altLang="zh-CN" sz="2400">
                <a:solidFill>
                  <a:srgbClr val="FFFFFF"/>
                </a:solidFill>
                <a:latin typeface="微软雅黑" panose="020B0503020204020204" pitchFamily="34" charset="-122"/>
                <a:sym typeface="方正大黑简体"/>
              </a:endParaRPr>
            </a:p>
          </p:txBody>
        </p:sp>
      </p:grpSp>
      <p:grpSp>
        <p:nvGrpSpPr>
          <p:cNvPr id="5" name="组合 4"/>
          <p:cNvGrpSpPr/>
          <p:nvPr/>
        </p:nvGrpSpPr>
        <p:grpSpPr bwMode="auto">
          <a:xfrm>
            <a:off x="776923" y="4137343"/>
            <a:ext cx="6596062" cy="969962"/>
            <a:chOff x="640083" y="2787777"/>
            <a:chExt cx="6596215" cy="873125"/>
          </a:xfrm>
        </p:grpSpPr>
        <p:pic>
          <p:nvPicPr>
            <p:cNvPr id="16" name="Picture 6" descr="C:\Users\Administrator\Desktop\未标题-13.png"/>
            <p:cNvPicPr>
              <a:picLocks noChangeAspect="1" noChangeArrowheads="1"/>
            </p:cNvPicPr>
            <p:nvPr/>
          </p:nvPicPr>
          <p:blipFill rotWithShape="1">
            <a:blip r:embed="rId4"/>
            <a:srcRect l="-342"/>
            <a:stretch>
              <a:fillRect/>
            </a:stretch>
          </p:blipFill>
          <p:spPr bwMode="auto">
            <a:xfrm>
              <a:off x="640083" y="2787777"/>
              <a:ext cx="6596215" cy="873125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6396" name="矩形 23"/>
            <p:cNvSpPr>
              <a:spLocks noChangeArrowheads="1"/>
            </p:cNvSpPr>
            <p:nvPr/>
          </p:nvSpPr>
          <p:spPr bwMode="auto">
            <a:xfrm>
              <a:off x="3298255" y="2962688"/>
              <a:ext cx="1933620" cy="4144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zh-CN" altLang="en-US" sz="2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大黑简体"/>
                </a:rPr>
                <a:t>备课要</a:t>
              </a:r>
              <a:r>
                <a:rPr lang="en-US" altLang="zh-CN" sz="2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大黑简体"/>
                </a:rPr>
                <a:t>“</a:t>
              </a:r>
              <a:r>
                <a:rPr lang="zh-CN" altLang="en-US" sz="2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大黑简体"/>
                </a:rPr>
                <a:t>六忌</a:t>
              </a:r>
              <a:r>
                <a:rPr lang="en-US" altLang="zh-CN" sz="2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大黑简体"/>
                </a:rPr>
                <a:t>”</a:t>
              </a:r>
              <a:endParaRPr lang="en-US" altLang="zh-CN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大黑简体"/>
              </a:endParaRPr>
            </a:p>
          </p:txBody>
        </p:sp>
        <p:sp>
          <p:nvSpPr>
            <p:cNvPr id="16397" name="矩形 25"/>
            <p:cNvSpPr>
              <a:spLocks noChangeArrowheads="1"/>
            </p:cNvSpPr>
            <p:nvPr/>
          </p:nvSpPr>
          <p:spPr bwMode="auto">
            <a:xfrm>
              <a:off x="2317232" y="2931950"/>
              <a:ext cx="669868" cy="52530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>
                  <a:solidFill>
                    <a:srgbClr val="598D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</a:t>
              </a:r>
              <a:endParaRPr lang="zh-CN" altLang="en-US" sz="3200">
                <a:solidFill>
                  <a:srgbClr val="598D3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6391" name="Picture 2" descr="C:\Users\Administrator\Desktop\2014092414410372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008063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:\Users\Administrator\Desktop\未标题-13.png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 bwMode="auto">
          <a:xfrm>
            <a:off x="-958533" y="886459"/>
            <a:ext cx="6596063" cy="1049338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8" name="矩形 19"/>
          <p:cNvSpPr>
            <a:spLocks noChangeArrowheads="1"/>
          </p:cNvSpPr>
          <p:nvPr/>
        </p:nvSpPr>
        <p:spPr bwMode="auto">
          <a:xfrm>
            <a:off x="635764" y="1119749"/>
            <a:ext cx="640387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r>
              <a:rPr lang="zh-CN" altLang="en-US" sz="3200">
                <a:solidFill>
                  <a:srgbClr val="454696"/>
                </a:solidFill>
                <a:latin typeface="微软雅黑" panose="020B0503020204020204" pitchFamily="34" charset="-122"/>
                <a:sym typeface="方正大黑简体"/>
              </a:rPr>
              <a:t>一</a:t>
            </a:r>
            <a:endParaRPr lang="zh-CN" altLang="en-US" sz="3200">
              <a:solidFill>
                <a:srgbClr val="454696"/>
              </a:solidFill>
              <a:latin typeface="微软雅黑" panose="020B0503020204020204" pitchFamily="34" charset="-122"/>
              <a:sym typeface="方正大黑简体"/>
            </a:endParaRPr>
          </a:p>
        </p:txBody>
      </p:sp>
      <p:sp>
        <p:nvSpPr>
          <p:cNvPr id="9" name="矩形 20"/>
          <p:cNvSpPr>
            <a:spLocks noChangeArrowheads="1"/>
          </p:cNvSpPr>
          <p:nvPr/>
        </p:nvSpPr>
        <p:spPr bwMode="auto">
          <a:xfrm>
            <a:off x="1583055" y="1242695"/>
            <a:ext cx="220980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r>
              <a:rPr lang="zh-CN" altLang="en-US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大黑简体"/>
              </a:rPr>
              <a:t>备课须</a:t>
            </a:r>
            <a:r>
              <a:rPr lang="en-US" altLang="zh-CN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大黑简体"/>
              </a:rPr>
              <a:t>“</a:t>
            </a:r>
            <a:r>
              <a:rPr lang="zh-CN" altLang="en-US" sz="2400">
                <a:solidFill>
                  <a:srgbClr val="FFFFFF"/>
                </a:solidFill>
                <a:latin typeface="微软雅黑" panose="020B0503020204020204" pitchFamily="34" charset="-122"/>
                <a:sym typeface="方正大黑简体"/>
              </a:rPr>
              <a:t>出误区</a:t>
            </a:r>
            <a:r>
              <a:rPr lang="en-US" altLang="zh-CN" sz="2000">
                <a:solidFill>
                  <a:srgbClr val="FFFFFF"/>
                </a:solidFill>
                <a:latin typeface="微软雅黑" panose="020B0503020204020204" pitchFamily="34" charset="-122"/>
                <a:sym typeface="方正大黑简体"/>
              </a:rPr>
              <a:t>”</a:t>
            </a:r>
            <a:endParaRPr lang="en-US" altLang="zh-CN" sz="2000">
              <a:solidFill>
                <a:srgbClr val="FFFFFF"/>
              </a:solidFill>
              <a:latin typeface="微软雅黑" panose="020B0503020204020204" pitchFamily="34" charset="-122"/>
              <a:sym typeface="方正大黑简体"/>
            </a:endParaRPr>
          </a:p>
        </p:txBody>
      </p:sp>
    </p:spTree>
  </p:cSld>
  <p:clrMapOvr>
    <a:masterClrMapping/>
  </p:clrMapOvr>
  <p:transition spd="slow" advTm="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23"/>
          <p:cNvSpPr/>
          <p:nvPr/>
        </p:nvSpPr>
        <p:spPr>
          <a:xfrm>
            <a:off x="0" y="230188"/>
            <a:ext cx="3505200" cy="493712"/>
          </a:xfrm>
          <a:custGeom>
            <a:avLst/>
            <a:gdLst>
              <a:gd name="connsiteX0" fmla="*/ 0 w 3505200"/>
              <a:gd name="connsiteY0" fmla="*/ 0 h 444000"/>
              <a:gd name="connsiteX1" fmla="*/ 3505200 w 3505200"/>
              <a:gd name="connsiteY1" fmla="*/ 0 h 444000"/>
              <a:gd name="connsiteX2" fmla="*/ 3505200 w 3505200"/>
              <a:gd name="connsiteY2" fmla="*/ 444000 h 444000"/>
              <a:gd name="connsiteX3" fmla="*/ 0 w 3505200"/>
              <a:gd name="connsiteY3" fmla="*/ 444000 h 444000"/>
              <a:gd name="connsiteX4" fmla="*/ 0 w 3505200"/>
              <a:gd name="connsiteY4" fmla="*/ 0 h 444000"/>
              <a:gd name="connsiteX0-1" fmla="*/ 0 w 3505200"/>
              <a:gd name="connsiteY0-2" fmla="*/ 0 h 444000"/>
              <a:gd name="connsiteX1-3" fmla="*/ 3505200 w 3505200"/>
              <a:gd name="connsiteY1-4" fmla="*/ 0 h 444000"/>
              <a:gd name="connsiteX2-5" fmla="*/ 3253740 w 3505200"/>
              <a:gd name="connsiteY2-6" fmla="*/ 257846 h 444000"/>
              <a:gd name="connsiteX3-7" fmla="*/ 3505200 w 3505200"/>
              <a:gd name="connsiteY3-8" fmla="*/ 444000 h 444000"/>
              <a:gd name="connsiteX4-9" fmla="*/ 0 w 3505200"/>
              <a:gd name="connsiteY4-10" fmla="*/ 444000 h 444000"/>
              <a:gd name="connsiteX5" fmla="*/ 0 w 3505200"/>
              <a:gd name="connsiteY5" fmla="*/ 0 h 444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" y="connsiteY5"/>
              </a:cxn>
            </a:cxnLst>
            <a:rect l="l" t="t" r="r" b="b"/>
            <a:pathLst>
              <a:path w="3505200" h="444000">
                <a:moveTo>
                  <a:pt x="0" y="0"/>
                </a:moveTo>
                <a:lnTo>
                  <a:pt x="3505200" y="0"/>
                </a:lnTo>
                <a:cubicBezTo>
                  <a:pt x="3502660" y="75789"/>
                  <a:pt x="3256280" y="182057"/>
                  <a:pt x="3253740" y="257846"/>
                </a:cubicBezTo>
                <a:lnTo>
                  <a:pt x="3505200" y="444000"/>
                </a:lnTo>
                <a:lnTo>
                  <a:pt x="0" y="444000"/>
                </a:lnTo>
                <a:lnTo>
                  <a:pt x="0" y="0"/>
                </a:lnTo>
                <a:close/>
              </a:path>
            </a:pathLst>
          </a:custGeom>
          <a:solidFill>
            <a:srgbClr val="FF62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标题 3"/>
          <p:cNvSpPr txBox="1"/>
          <p:nvPr/>
        </p:nvSpPr>
        <p:spPr>
          <a:xfrm>
            <a:off x="249238" y="201613"/>
            <a:ext cx="3322637" cy="6270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zh-CN" altLang="en-US" b="1" dirty="0">
                <a:solidFill>
                  <a:prstClr val="white"/>
                </a:solidFill>
              </a:rPr>
              <a:t>一、备课需走出误区</a:t>
            </a:r>
            <a:endParaRPr lang="zh-CN" altLang="en-US" b="1" dirty="0">
              <a:solidFill>
                <a:prstClr val="white"/>
              </a:solidFill>
            </a:endParaRPr>
          </a:p>
        </p:txBody>
      </p:sp>
      <p:sp>
        <p:nvSpPr>
          <p:cNvPr id="24" name="Freeform 6"/>
          <p:cNvSpPr/>
          <p:nvPr/>
        </p:nvSpPr>
        <p:spPr bwMode="auto">
          <a:xfrm>
            <a:off x="1311275" y="1344613"/>
            <a:ext cx="5518150" cy="393700"/>
          </a:xfrm>
          <a:custGeom>
            <a:avLst/>
            <a:gdLst/>
            <a:ahLst/>
            <a:cxnLst>
              <a:cxn ang="0">
                <a:pos x="2317" y="149"/>
              </a:cxn>
              <a:cxn ang="0">
                <a:pos x="2203" y="0"/>
              </a:cxn>
              <a:cxn ang="0">
                <a:pos x="2202" y="0"/>
              </a:cxn>
              <a:cxn ang="0">
                <a:pos x="1" y="0"/>
              </a:cxn>
              <a:cxn ang="0">
                <a:pos x="0" y="1"/>
              </a:cxn>
              <a:cxn ang="0">
                <a:pos x="0" y="149"/>
              </a:cxn>
              <a:cxn ang="0">
                <a:pos x="2317" y="149"/>
              </a:cxn>
            </a:cxnLst>
            <a:rect l="0" t="0" r="r" b="b"/>
            <a:pathLst>
              <a:path w="2317" h="149">
                <a:moveTo>
                  <a:pt x="2317" y="149"/>
                </a:moveTo>
                <a:cubicBezTo>
                  <a:pt x="2203" y="0"/>
                  <a:pt x="2203" y="0"/>
                  <a:pt x="2203" y="0"/>
                </a:cubicBezTo>
                <a:cubicBezTo>
                  <a:pt x="2203" y="0"/>
                  <a:pt x="2202" y="0"/>
                  <a:pt x="220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149"/>
                  <a:pt x="0" y="149"/>
                  <a:pt x="0" y="149"/>
                </a:cubicBezTo>
                <a:lnTo>
                  <a:pt x="2317" y="149"/>
                </a:lnTo>
                <a:close/>
              </a:path>
            </a:pathLst>
          </a:custGeom>
          <a:solidFill>
            <a:srgbClr val="FF6200"/>
          </a:solidFill>
          <a:ln w="9525">
            <a:noFill/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kern="0" dirty="0">
              <a:solidFill>
                <a:srgbClr val="383838"/>
              </a:solidFill>
              <a:latin typeface="+mn-lt"/>
              <a:ea typeface="+mn-ea"/>
            </a:endParaRPr>
          </a:p>
        </p:txBody>
      </p:sp>
      <p:grpSp>
        <p:nvGrpSpPr>
          <p:cNvPr id="2" name="组合 1"/>
          <p:cNvGrpSpPr/>
          <p:nvPr/>
        </p:nvGrpSpPr>
        <p:grpSpPr bwMode="auto">
          <a:xfrm>
            <a:off x="1310958" y="1849438"/>
            <a:ext cx="2271712" cy="2673350"/>
            <a:chOff x="1278948" y="1670297"/>
            <a:chExt cx="2271813" cy="2406459"/>
          </a:xfrm>
          <a:solidFill>
            <a:srgbClr val="FFFF00"/>
          </a:solidFill>
        </p:grpSpPr>
        <p:sp>
          <p:nvSpPr>
            <p:cNvPr id="22" name="Pentagon 107"/>
            <p:cNvSpPr/>
            <p:nvPr/>
          </p:nvSpPr>
          <p:spPr>
            <a:xfrm>
              <a:off x="1278948" y="1670297"/>
              <a:ext cx="2271813" cy="2406459"/>
            </a:xfrm>
            <a:prstGeom prst="homePlate">
              <a:avLst>
                <a:gd name="adj" fmla="val 38327"/>
              </a:avLst>
            </a:prstGeom>
            <a:grpFill/>
            <a:ln w="12700" cap="flat" cmpd="sng" algn="ctr">
              <a:solidFill>
                <a:srgbClr val="383838">
                  <a:lumMod val="75000"/>
                </a:srgbClr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 kern="0">
                <a:solidFill>
                  <a:prstClr val="white"/>
                </a:solidFill>
                <a:latin typeface="+mn-lt"/>
                <a:ea typeface="+mn-ea"/>
              </a:endParaRPr>
            </a:p>
          </p:txBody>
        </p:sp>
        <p:sp>
          <p:nvSpPr>
            <p:cNvPr id="48" name="Text Box 394"/>
            <p:cNvSpPr txBox="1">
              <a:spLocks noChangeArrowheads="1"/>
            </p:cNvSpPr>
            <p:nvPr/>
          </p:nvSpPr>
          <p:spPr bwMode="auto">
            <a:xfrm>
              <a:off x="1457708" y="2464257"/>
              <a:ext cx="1612972" cy="829971"/>
            </a:xfrm>
            <a:prstGeom prst="rect">
              <a:avLst/>
            </a:prstGeom>
            <a:grpFill/>
            <a:ln w="9525" algn="ctr">
              <a:noFill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indent="0" algn="just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zh-CN" altLang="en-US" sz="1800" b="1" kern="0" dirty="0">
                  <a:solidFill>
                    <a:srgbClr val="38383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误区一：备课变成教案的“克隆”</a:t>
              </a:r>
              <a:endParaRPr lang="zh-CN" altLang="en-US" sz="1800" b="1" kern="0" dirty="0">
                <a:solidFill>
                  <a:srgbClr val="38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 bwMode="auto">
          <a:xfrm>
            <a:off x="2843213" y="1849438"/>
            <a:ext cx="2820987" cy="2673350"/>
            <a:chOff x="2879525" y="1670297"/>
            <a:chExt cx="2820527" cy="2406459"/>
          </a:xfrm>
        </p:grpSpPr>
        <p:sp>
          <p:nvSpPr>
            <p:cNvPr id="23" name="Chevron 29"/>
            <p:cNvSpPr/>
            <p:nvPr/>
          </p:nvSpPr>
          <p:spPr>
            <a:xfrm>
              <a:off x="2879525" y="1670297"/>
              <a:ext cx="2820527" cy="2406459"/>
            </a:xfrm>
            <a:prstGeom prst="chevron">
              <a:avLst>
                <a:gd name="adj" fmla="val 38110"/>
              </a:avLst>
            </a:prstGeom>
            <a:solidFill>
              <a:schemeClr val="tx2">
                <a:lumMod val="60000"/>
                <a:lumOff val="40000"/>
              </a:schemeClr>
            </a:solidFill>
            <a:ln w="12700" cap="flat" cmpd="sng" algn="ctr">
              <a:solidFill>
                <a:srgbClr val="383838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 kern="0">
                <a:solidFill>
                  <a:srgbClr val="383838"/>
                </a:solidFill>
                <a:latin typeface="+mn-lt"/>
                <a:ea typeface="+mn-ea"/>
              </a:endParaRPr>
            </a:p>
          </p:txBody>
        </p:sp>
        <p:sp>
          <p:nvSpPr>
            <p:cNvPr id="52" name="Text Box 394"/>
            <p:cNvSpPr txBox="1">
              <a:spLocks noChangeArrowheads="1"/>
            </p:cNvSpPr>
            <p:nvPr/>
          </p:nvSpPr>
          <p:spPr bwMode="auto">
            <a:xfrm>
              <a:off x="3800759" y="2464257"/>
              <a:ext cx="1614224" cy="829971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algn="just">
                <a:buFont typeface="Arial" panose="020B0604020202020204" pitchFamily="34" charset="0"/>
                <a:buChar char="•"/>
                <a:defRPr/>
              </a:pPr>
              <a:r>
                <a:rPr lang="zh-CN" altLang="en-US" sz="1800" b="1">
                  <a:solidFill>
                    <a:srgbClr val="38383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误区二：备课走上了“形式主义”</a:t>
              </a:r>
              <a:endParaRPr lang="zh-CN" altLang="en-US" sz="1800" b="1">
                <a:solidFill>
                  <a:srgbClr val="38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" name="组合 4"/>
          <p:cNvGrpSpPr/>
          <p:nvPr/>
        </p:nvGrpSpPr>
        <p:grpSpPr bwMode="auto">
          <a:xfrm>
            <a:off x="5026025" y="1855788"/>
            <a:ext cx="2820988" cy="2673350"/>
            <a:chOff x="5025791" y="1670297"/>
            <a:chExt cx="2820527" cy="2406459"/>
          </a:xfrm>
        </p:grpSpPr>
        <p:sp>
          <p:nvSpPr>
            <p:cNvPr id="39" name="Chevron 44"/>
            <p:cNvSpPr/>
            <p:nvPr/>
          </p:nvSpPr>
          <p:spPr>
            <a:xfrm>
              <a:off x="5025791" y="1670297"/>
              <a:ext cx="2820527" cy="2406459"/>
            </a:xfrm>
            <a:prstGeom prst="chevron">
              <a:avLst>
                <a:gd name="adj" fmla="val 38110"/>
              </a:avLst>
            </a:prstGeom>
            <a:solidFill>
              <a:schemeClr val="accent6">
                <a:lumMod val="75000"/>
              </a:schemeClr>
            </a:solidFill>
            <a:ln w="12700" cap="flat" cmpd="sng" algn="ctr">
              <a:solidFill>
                <a:srgbClr val="383838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 kern="0">
                <a:solidFill>
                  <a:srgbClr val="383838"/>
                </a:solidFill>
                <a:latin typeface="+mn-lt"/>
                <a:ea typeface="+mn-ea"/>
              </a:endParaRPr>
            </a:p>
          </p:txBody>
        </p:sp>
        <p:sp>
          <p:nvSpPr>
            <p:cNvPr id="55" name="Text Box 394"/>
            <p:cNvSpPr txBox="1">
              <a:spLocks noChangeArrowheads="1"/>
            </p:cNvSpPr>
            <p:nvPr/>
          </p:nvSpPr>
          <p:spPr bwMode="auto">
            <a:xfrm>
              <a:off x="5982263" y="2452824"/>
              <a:ext cx="1614223" cy="829971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zh-CN" altLang="en-US" sz="1800" b="1" kern="0" dirty="0">
                  <a:solidFill>
                    <a:srgbClr val="383838"/>
                  </a:solidFill>
                  <a:uFillTx/>
                  <a:latin typeface="微软雅黑" charset="0"/>
                  <a:ea typeface="微软雅黑" panose="020B0503020204020204" pitchFamily="34" charset="-122"/>
                  <a:cs typeface="Arial" panose="020B0604020202020204" pitchFamily="34" charset="0"/>
                </a:rPr>
                <a:t>误区三：备课成了网上资料的“拼盘</a:t>
              </a:r>
              <a:endParaRPr lang="zh-CN" altLang="en-US" sz="1800" b="1" kern="0" dirty="0">
                <a:solidFill>
                  <a:srgbClr val="383838"/>
                </a:solidFill>
                <a:uFillTx/>
                <a:latin typeface="微软雅黑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pic>
        <p:nvPicPr>
          <p:cNvPr id="4098" name="Picture 2" descr="C:\Users\Administrator\Desktop\SW-0038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451600" y="3279775"/>
            <a:ext cx="2335213" cy="230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6" name="Text Box 24"/>
          <p:cNvSpPr txBox="1">
            <a:spLocks noChangeArrowheads="1"/>
          </p:cNvSpPr>
          <p:nvPr/>
        </p:nvSpPr>
        <p:spPr bwMode="auto">
          <a:xfrm>
            <a:off x="3924300" y="3505200"/>
            <a:ext cx="1079500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</p:spTree>
  </p:cSld>
  <p:clrMapOvr>
    <a:masterClrMapping/>
  </p:clrMapOvr>
  <p:transition spd="slow" advTm="1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1"/>
          <p:cNvSpPr>
            <a:spLocks noChangeArrowheads="1"/>
          </p:cNvSpPr>
          <p:nvPr/>
        </p:nvSpPr>
        <p:spPr bwMode="auto">
          <a:xfrm>
            <a:off x="3736975" y="1793558"/>
            <a:ext cx="1255395" cy="2578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知教材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6" name="Rectangle 1"/>
          <p:cNvSpPr>
            <a:spLocks noChangeArrowheads="1"/>
          </p:cNvSpPr>
          <p:nvPr/>
        </p:nvSpPr>
        <p:spPr bwMode="auto">
          <a:xfrm>
            <a:off x="3786188" y="3007996"/>
            <a:ext cx="1255395" cy="2578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知学生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0" name="Rectangle 1"/>
          <p:cNvSpPr>
            <a:spLocks noChangeArrowheads="1"/>
          </p:cNvSpPr>
          <p:nvPr/>
        </p:nvSpPr>
        <p:spPr bwMode="auto">
          <a:xfrm>
            <a:off x="3786188" y="4132898"/>
            <a:ext cx="1255395" cy="2578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知教学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0" name="TextBox 31"/>
          <p:cNvSpPr txBox="1"/>
          <p:nvPr/>
        </p:nvSpPr>
        <p:spPr>
          <a:xfrm>
            <a:off x="71438" y="58738"/>
            <a:ext cx="5868987" cy="58356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仿宋" pitchFamily="49" charset="-122"/>
                <a:ea typeface="仿宋" pitchFamily="49" charset="-122"/>
              </a:rPr>
              <a:t>二、备课</a:t>
            </a:r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仿宋" pitchFamily="49" charset="-122"/>
                <a:ea typeface="仿宋" pitchFamily="49" charset="-122"/>
              </a:rPr>
              <a:t>“</a:t>
            </a: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仿宋" pitchFamily="49" charset="-122"/>
                <a:ea typeface="仿宋" pitchFamily="49" charset="-122"/>
              </a:rPr>
              <a:t>四知</a:t>
            </a:r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仿宋" pitchFamily="49" charset="-122"/>
                <a:ea typeface="仿宋" pitchFamily="49" charset="-122"/>
              </a:rPr>
              <a:t>”</a:t>
            </a:r>
            <a:endParaRPr lang="en-US" altLang="zh-CN" sz="3200" b="1" dirty="0">
              <a:solidFill>
                <a:schemeClr val="tx1">
                  <a:lumMod val="75000"/>
                  <a:lumOff val="25000"/>
                </a:schemeClr>
              </a:solidFill>
              <a:latin typeface="仿宋" pitchFamily="49" charset="-122"/>
              <a:ea typeface="仿宋" pitchFamily="49" charset="-122"/>
            </a:endParaRPr>
          </a:p>
        </p:txBody>
      </p:sp>
      <p:grpSp>
        <p:nvGrpSpPr>
          <p:cNvPr id="20485" name="组合 37"/>
          <p:cNvGrpSpPr/>
          <p:nvPr/>
        </p:nvGrpSpPr>
        <p:grpSpPr bwMode="auto">
          <a:xfrm>
            <a:off x="1108075" y="1500188"/>
            <a:ext cx="1820863" cy="1131887"/>
            <a:chOff x="1107534" y="1500178"/>
            <a:chExt cx="1821392" cy="1131424"/>
          </a:xfrm>
        </p:grpSpPr>
        <p:grpSp>
          <p:nvGrpSpPr>
            <p:cNvPr id="20502" name="组合 34"/>
            <p:cNvGrpSpPr/>
            <p:nvPr/>
          </p:nvGrpSpPr>
          <p:grpSpPr bwMode="auto">
            <a:xfrm>
              <a:off x="1107534" y="1500178"/>
              <a:ext cx="1820518" cy="1131424"/>
              <a:chOff x="237611" y="4077072"/>
              <a:chExt cx="2013626" cy="1501725"/>
            </a:xfrm>
          </p:grpSpPr>
          <p:sp>
            <p:nvSpPr>
              <p:cNvPr id="36" name="任意多边形 35"/>
              <p:cNvSpPr/>
              <p:nvPr/>
            </p:nvSpPr>
            <p:spPr>
              <a:xfrm>
                <a:off x="237611" y="4080736"/>
                <a:ext cx="2013626" cy="1498061"/>
              </a:xfrm>
              <a:custGeom>
                <a:avLst/>
                <a:gdLst>
                  <a:gd name="connsiteX0" fmla="*/ 632298 w 1556426"/>
                  <a:gd name="connsiteY0" fmla="*/ 0 h 2052536"/>
                  <a:gd name="connsiteX1" fmla="*/ 1556426 w 1556426"/>
                  <a:gd name="connsiteY1" fmla="*/ 904672 h 2052536"/>
                  <a:gd name="connsiteX2" fmla="*/ 0 w 1556426"/>
                  <a:gd name="connsiteY2" fmla="*/ 2052536 h 2052536"/>
                  <a:gd name="connsiteX3" fmla="*/ 632298 w 1556426"/>
                  <a:gd name="connsiteY3" fmla="*/ 0 h 2052536"/>
                  <a:gd name="connsiteX0-1" fmla="*/ 924128 w 1848256"/>
                  <a:gd name="connsiteY0-2" fmla="*/ 0 h 1789890"/>
                  <a:gd name="connsiteX1-3" fmla="*/ 1848256 w 1848256"/>
                  <a:gd name="connsiteY1-4" fmla="*/ 904672 h 1789890"/>
                  <a:gd name="connsiteX2-5" fmla="*/ 0 w 1848256"/>
                  <a:gd name="connsiteY2-6" fmla="*/ 1789890 h 1789890"/>
                  <a:gd name="connsiteX3-7" fmla="*/ 924128 w 1848256"/>
                  <a:gd name="connsiteY3-8" fmla="*/ 0 h 1789890"/>
                  <a:gd name="connsiteX0-9" fmla="*/ 1089498 w 2013626"/>
                  <a:gd name="connsiteY0-10" fmla="*/ 0 h 1498061"/>
                  <a:gd name="connsiteX1-11" fmla="*/ 2013626 w 2013626"/>
                  <a:gd name="connsiteY1-12" fmla="*/ 904672 h 1498061"/>
                  <a:gd name="connsiteX2-13" fmla="*/ 0 w 2013626"/>
                  <a:gd name="connsiteY2-14" fmla="*/ 1498061 h 1498061"/>
                  <a:gd name="connsiteX3-15" fmla="*/ 1089498 w 2013626"/>
                  <a:gd name="connsiteY3-16" fmla="*/ 0 h 149806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013626" h="1498061">
                    <a:moveTo>
                      <a:pt x="1089498" y="0"/>
                    </a:moveTo>
                    <a:lnTo>
                      <a:pt x="2013626" y="904672"/>
                    </a:lnTo>
                    <a:lnTo>
                      <a:pt x="0" y="1498061"/>
                    </a:lnTo>
                    <a:lnTo>
                      <a:pt x="1089498" y="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alpha val="0"/>
                      <a:lumMod val="88000"/>
                      <a:lumOff val="12000"/>
                    </a:schemeClr>
                  </a:gs>
                  <a:gs pos="0">
                    <a:schemeClr val="bg1">
                      <a:lumMod val="9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331850" y="4077072"/>
                <a:ext cx="915085" cy="916199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/>
              </a:p>
            </p:txBody>
          </p:sp>
        </p:grpSp>
        <p:sp>
          <p:nvSpPr>
            <p:cNvPr id="20503" name="TextBox 6"/>
            <p:cNvSpPr txBox="1">
              <a:spLocks noChangeArrowheads="1"/>
            </p:cNvSpPr>
            <p:nvPr/>
          </p:nvSpPr>
          <p:spPr bwMode="auto">
            <a:xfrm>
              <a:off x="2096647" y="1552838"/>
              <a:ext cx="832279" cy="6617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800" b="1">
                  <a:solidFill>
                    <a:schemeClr val="bg1"/>
                  </a:solidFill>
                  <a:latin typeface="Arial Unicode MS"/>
                  <a:ea typeface="Arial Unicode MS"/>
                  <a:cs typeface="Arial Unicode MS"/>
                </a:rPr>
                <a:t>01</a:t>
              </a:r>
              <a:endParaRPr lang="en-US" altLang="zh-CN" sz="2800" b="1">
                <a:solidFill>
                  <a:schemeClr val="bg1"/>
                </a:solidFill>
                <a:latin typeface="Arial Unicode MS"/>
                <a:ea typeface="Arial Unicode MS"/>
                <a:cs typeface="Arial Unicode MS"/>
              </a:endParaRPr>
            </a:p>
            <a:p>
              <a:pPr algn="ctr"/>
              <a:r>
                <a:rPr lang="en-US" altLang="zh-CN" sz="900">
                  <a:solidFill>
                    <a:schemeClr val="bg1"/>
                  </a:solidFill>
                  <a:latin typeface="Arial Unicode MS"/>
                  <a:ea typeface="Arial Unicode MS"/>
                  <a:cs typeface="Arial Unicode MS"/>
                </a:rPr>
                <a:t>The first part</a:t>
              </a:r>
              <a:endParaRPr lang="zh-CN" altLang="en-US" sz="400">
                <a:solidFill>
                  <a:schemeClr val="bg1"/>
                </a:solidFill>
                <a:latin typeface="Arial Unicode MS"/>
                <a:ea typeface="Arial Unicode MS"/>
                <a:cs typeface="Arial Unicode MS"/>
              </a:endParaRPr>
            </a:p>
          </p:txBody>
        </p:sp>
      </p:grpSp>
      <p:grpSp>
        <p:nvGrpSpPr>
          <p:cNvPr id="20486" name="组合 38"/>
          <p:cNvGrpSpPr/>
          <p:nvPr/>
        </p:nvGrpSpPr>
        <p:grpSpPr bwMode="auto">
          <a:xfrm>
            <a:off x="1108075" y="2714625"/>
            <a:ext cx="1892300" cy="1131888"/>
            <a:chOff x="1107534" y="1500178"/>
            <a:chExt cx="1892830" cy="1131424"/>
          </a:xfrm>
        </p:grpSpPr>
        <p:grpSp>
          <p:nvGrpSpPr>
            <p:cNvPr id="20496" name="组合 39"/>
            <p:cNvGrpSpPr/>
            <p:nvPr/>
          </p:nvGrpSpPr>
          <p:grpSpPr bwMode="auto">
            <a:xfrm>
              <a:off x="1107534" y="1500178"/>
              <a:ext cx="1820518" cy="1131424"/>
              <a:chOff x="237611" y="4077072"/>
              <a:chExt cx="2013626" cy="1501725"/>
            </a:xfrm>
          </p:grpSpPr>
          <p:sp>
            <p:nvSpPr>
              <p:cNvPr id="42" name="任意多边形 41"/>
              <p:cNvSpPr/>
              <p:nvPr/>
            </p:nvSpPr>
            <p:spPr>
              <a:xfrm>
                <a:off x="237611" y="4080736"/>
                <a:ext cx="2013626" cy="1498061"/>
              </a:xfrm>
              <a:custGeom>
                <a:avLst/>
                <a:gdLst>
                  <a:gd name="connsiteX0" fmla="*/ 632298 w 1556426"/>
                  <a:gd name="connsiteY0" fmla="*/ 0 h 2052536"/>
                  <a:gd name="connsiteX1" fmla="*/ 1556426 w 1556426"/>
                  <a:gd name="connsiteY1" fmla="*/ 904672 h 2052536"/>
                  <a:gd name="connsiteX2" fmla="*/ 0 w 1556426"/>
                  <a:gd name="connsiteY2" fmla="*/ 2052536 h 2052536"/>
                  <a:gd name="connsiteX3" fmla="*/ 632298 w 1556426"/>
                  <a:gd name="connsiteY3" fmla="*/ 0 h 2052536"/>
                  <a:gd name="connsiteX0-1" fmla="*/ 924128 w 1848256"/>
                  <a:gd name="connsiteY0-2" fmla="*/ 0 h 1789890"/>
                  <a:gd name="connsiteX1-3" fmla="*/ 1848256 w 1848256"/>
                  <a:gd name="connsiteY1-4" fmla="*/ 904672 h 1789890"/>
                  <a:gd name="connsiteX2-5" fmla="*/ 0 w 1848256"/>
                  <a:gd name="connsiteY2-6" fmla="*/ 1789890 h 1789890"/>
                  <a:gd name="connsiteX3-7" fmla="*/ 924128 w 1848256"/>
                  <a:gd name="connsiteY3-8" fmla="*/ 0 h 1789890"/>
                  <a:gd name="connsiteX0-9" fmla="*/ 1089498 w 2013626"/>
                  <a:gd name="connsiteY0-10" fmla="*/ 0 h 1498061"/>
                  <a:gd name="connsiteX1-11" fmla="*/ 2013626 w 2013626"/>
                  <a:gd name="connsiteY1-12" fmla="*/ 904672 h 1498061"/>
                  <a:gd name="connsiteX2-13" fmla="*/ 0 w 2013626"/>
                  <a:gd name="connsiteY2-14" fmla="*/ 1498061 h 1498061"/>
                  <a:gd name="connsiteX3-15" fmla="*/ 1089498 w 2013626"/>
                  <a:gd name="connsiteY3-16" fmla="*/ 0 h 149806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013626" h="1498061">
                    <a:moveTo>
                      <a:pt x="1089498" y="0"/>
                    </a:moveTo>
                    <a:lnTo>
                      <a:pt x="2013626" y="904672"/>
                    </a:lnTo>
                    <a:lnTo>
                      <a:pt x="0" y="1498061"/>
                    </a:lnTo>
                    <a:lnTo>
                      <a:pt x="1089498" y="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alpha val="0"/>
                      <a:lumMod val="88000"/>
                      <a:lumOff val="12000"/>
                    </a:schemeClr>
                  </a:gs>
                  <a:gs pos="0">
                    <a:schemeClr val="bg1">
                      <a:lumMod val="9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1331838" y="4077072"/>
                <a:ext cx="915075" cy="91620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/>
              </a:p>
            </p:txBody>
          </p:sp>
        </p:grpSp>
        <p:sp>
          <p:nvSpPr>
            <p:cNvPr id="20497" name="TextBox 6"/>
            <p:cNvSpPr txBox="1">
              <a:spLocks noChangeArrowheads="1"/>
            </p:cNvSpPr>
            <p:nvPr/>
          </p:nvSpPr>
          <p:spPr bwMode="auto">
            <a:xfrm>
              <a:off x="1982137" y="1552838"/>
              <a:ext cx="1018227" cy="6617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800" b="1">
                  <a:solidFill>
                    <a:schemeClr val="bg1"/>
                  </a:solidFill>
                  <a:latin typeface="Arial Unicode MS"/>
                  <a:ea typeface="Arial Unicode MS"/>
                  <a:cs typeface="Arial Unicode MS"/>
                </a:rPr>
                <a:t>02</a:t>
              </a:r>
              <a:endParaRPr lang="en-US" altLang="zh-CN" sz="2800" b="1">
                <a:solidFill>
                  <a:schemeClr val="bg1"/>
                </a:solidFill>
                <a:latin typeface="Arial Unicode MS"/>
                <a:ea typeface="Arial Unicode MS"/>
                <a:cs typeface="Arial Unicode MS"/>
              </a:endParaRPr>
            </a:p>
            <a:p>
              <a:pPr algn="ctr"/>
              <a:r>
                <a:rPr lang="en-US" altLang="zh-CN" sz="900">
                  <a:solidFill>
                    <a:schemeClr val="bg1"/>
                  </a:solidFill>
                  <a:latin typeface="Arial Unicode MS"/>
                  <a:ea typeface="Arial Unicode MS"/>
                  <a:cs typeface="Arial Unicode MS"/>
                </a:rPr>
                <a:t>The second part</a:t>
              </a:r>
              <a:endParaRPr lang="zh-CN" altLang="en-US" sz="400">
                <a:solidFill>
                  <a:schemeClr val="bg1"/>
                </a:solidFill>
                <a:latin typeface="Arial Unicode MS"/>
                <a:ea typeface="Arial Unicode MS"/>
                <a:cs typeface="Arial Unicode MS"/>
              </a:endParaRPr>
            </a:p>
          </p:txBody>
        </p:sp>
      </p:grpSp>
      <p:grpSp>
        <p:nvGrpSpPr>
          <p:cNvPr id="20487" name="组合 43"/>
          <p:cNvGrpSpPr/>
          <p:nvPr/>
        </p:nvGrpSpPr>
        <p:grpSpPr bwMode="auto">
          <a:xfrm>
            <a:off x="1108075" y="3857625"/>
            <a:ext cx="1858963" cy="1131888"/>
            <a:chOff x="1107534" y="1500178"/>
            <a:chExt cx="1859864" cy="1131424"/>
          </a:xfrm>
        </p:grpSpPr>
        <p:grpSp>
          <p:nvGrpSpPr>
            <p:cNvPr id="20490" name="组合 44"/>
            <p:cNvGrpSpPr/>
            <p:nvPr/>
          </p:nvGrpSpPr>
          <p:grpSpPr bwMode="auto">
            <a:xfrm>
              <a:off x="1107534" y="1500178"/>
              <a:ext cx="1820518" cy="1131424"/>
              <a:chOff x="237611" y="4077072"/>
              <a:chExt cx="2013626" cy="1501725"/>
            </a:xfrm>
          </p:grpSpPr>
          <p:sp>
            <p:nvSpPr>
              <p:cNvPr id="47" name="任意多边形 46"/>
              <p:cNvSpPr/>
              <p:nvPr/>
            </p:nvSpPr>
            <p:spPr>
              <a:xfrm>
                <a:off x="237611" y="4080736"/>
                <a:ext cx="2013626" cy="1498061"/>
              </a:xfrm>
              <a:custGeom>
                <a:avLst/>
                <a:gdLst>
                  <a:gd name="connsiteX0" fmla="*/ 632298 w 1556426"/>
                  <a:gd name="connsiteY0" fmla="*/ 0 h 2052536"/>
                  <a:gd name="connsiteX1" fmla="*/ 1556426 w 1556426"/>
                  <a:gd name="connsiteY1" fmla="*/ 904672 h 2052536"/>
                  <a:gd name="connsiteX2" fmla="*/ 0 w 1556426"/>
                  <a:gd name="connsiteY2" fmla="*/ 2052536 h 2052536"/>
                  <a:gd name="connsiteX3" fmla="*/ 632298 w 1556426"/>
                  <a:gd name="connsiteY3" fmla="*/ 0 h 2052536"/>
                  <a:gd name="connsiteX0-1" fmla="*/ 924128 w 1848256"/>
                  <a:gd name="connsiteY0-2" fmla="*/ 0 h 1789890"/>
                  <a:gd name="connsiteX1-3" fmla="*/ 1848256 w 1848256"/>
                  <a:gd name="connsiteY1-4" fmla="*/ 904672 h 1789890"/>
                  <a:gd name="connsiteX2-5" fmla="*/ 0 w 1848256"/>
                  <a:gd name="connsiteY2-6" fmla="*/ 1789890 h 1789890"/>
                  <a:gd name="connsiteX3-7" fmla="*/ 924128 w 1848256"/>
                  <a:gd name="connsiteY3-8" fmla="*/ 0 h 1789890"/>
                  <a:gd name="connsiteX0-9" fmla="*/ 1089498 w 2013626"/>
                  <a:gd name="connsiteY0-10" fmla="*/ 0 h 1498061"/>
                  <a:gd name="connsiteX1-11" fmla="*/ 2013626 w 2013626"/>
                  <a:gd name="connsiteY1-12" fmla="*/ 904672 h 1498061"/>
                  <a:gd name="connsiteX2-13" fmla="*/ 0 w 2013626"/>
                  <a:gd name="connsiteY2-14" fmla="*/ 1498061 h 1498061"/>
                  <a:gd name="connsiteX3-15" fmla="*/ 1089498 w 2013626"/>
                  <a:gd name="connsiteY3-16" fmla="*/ 0 h 149806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013626" h="1498061">
                    <a:moveTo>
                      <a:pt x="1089498" y="0"/>
                    </a:moveTo>
                    <a:lnTo>
                      <a:pt x="2013626" y="904672"/>
                    </a:lnTo>
                    <a:lnTo>
                      <a:pt x="0" y="1498061"/>
                    </a:lnTo>
                    <a:lnTo>
                      <a:pt x="1089498" y="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alpha val="0"/>
                      <a:lumMod val="88000"/>
                      <a:lumOff val="12000"/>
                    </a:schemeClr>
                  </a:gs>
                  <a:gs pos="0">
                    <a:schemeClr val="bg1">
                      <a:lumMod val="9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48" name="矩形 47"/>
              <p:cNvSpPr/>
              <p:nvPr/>
            </p:nvSpPr>
            <p:spPr>
              <a:xfrm>
                <a:off x="1332062" y="4077072"/>
                <a:ext cx="915262" cy="91620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/>
              </a:p>
            </p:txBody>
          </p:sp>
        </p:grpSp>
        <p:sp>
          <p:nvSpPr>
            <p:cNvPr id="20491" name="TextBox 6"/>
            <p:cNvSpPr txBox="1">
              <a:spLocks noChangeArrowheads="1"/>
            </p:cNvSpPr>
            <p:nvPr/>
          </p:nvSpPr>
          <p:spPr bwMode="auto">
            <a:xfrm>
              <a:off x="2096647" y="1552838"/>
              <a:ext cx="870751" cy="6617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800" b="1">
                  <a:solidFill>
                    <a:schemeClr val="bg1"/>
                  </a:solidFill>
                  <a:latin typeface="Arial Unicode MS"/>
                  <a:ea typeface="Arial Unicode MS"/>
                  <a:cs typeface="Arial Unicode MS"/>
                </a:rPr>
                <a:t>03</a:t>
              </a:r>
              <a:endParaRPr lang="en-US" altLang="zh-CN" sz="2800" b="1">
                <a:solidFill>
                  <a:schemeClr val="bg1"/>
                </a:solidFill>
                <a:latin typeface="Arial Unicode MS"/>
                <a:ea typeface="Arial Unicode MS"/>
                <a:cs typeface="Arial Unicode MS"/>
              </a:endParaRPr>
            </a:p>
            <a:p>
              <a:pPr algn="ctr"/>
              <a:r>
                <a:rPr lang="en-US" altLang="zh-CN" sz="900">
                  <a:solidFill>
                    <a:schemeClr val="bg1"/>
                  </a:solidFill>
                  <a:latin typeface="Arial Unicode MS"/>
                  <a:ea typeface="Arial Unicode MS"/>
                  <a:cs typeface="Arial Unicode MS"/>
                </a:rPr>
                <a:t>The third part</a:t>
              </a:r>
              <a:endParaRPr lang="zh-CN" altLang="en-US" sz="400">
                <a:solidFill>
                  <a:schemeClr val="bg1"/>
                </a:solidFill>
                <a:latin typeface="Arial Unicode MS"/>
                <a:ea typeface="Arial Unicode MS"/>
                <a:cs typeface="Arial Unicode MS"/>
              </a:endParaRPr>
            </a:p>
          </p:txBody>
        </p:sp>
      </p:grpSp>
      <p:sp>
        <p:nvSpPr>
          <p:cNvPr id="20488" name="TextBox 48"/>
          <p:cNvSpPr txBox="1">
            <a:spLocks noChangeArrowheads="1"/>
          </p:cNvSpPr>
          <p:nvPr/>
        </p:nvSpPr>
        <p:spPr bwMode="auto">
          <a:xfrm>
            <a:off x="8215313" y="109538"/>
            <a:ext cx="571500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Calibri" pitchFamily="34" charset="0"/>
              </a:rPr>
              <a:t>01</a:t>
            </a:r>
            <a:endParaRPr lang="zh-CN" altLang="en-US" sz="240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20489" name="图片 4"/>
          <p:cNvPicPr>
            <a:picLocks noGrp="1"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651500" y="3001963"/>
            <a:ext cx="3360738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43"/>
          <p:cNvGrpSpPr/>
          <p:nvPr/>
        </p:nvGrpSpPr>
        <p:grpSpPr bwMode="auto">
          <a:xfrm>
            <a:off x="1038225" y="4886960"/>
            <a:ext cx="1962150" cy="1121410"/>
            <a:chOff x="1107534" y="1500178"/>
            <a:chExt cx="1859864" cy="1131424"/>
          </a:xfrm>
        </p:grpSpPr>
        <p:grpSp>
          <p:nvGrpSpPr>
            <p:cNvPr id="3" name="组合 44"/>
            <p:cNvGrpSpPr/>
            <p:nvPr/>
          </p:nvGrpSpPr>
          <p:grpSpPr bwMode="auto">
            <a:xfrm>
              <a:off x="1107534" y="1500178"/>
              <a:ext cx="1820518" cy="1131424"/>
              <a:chOff x="237611" y="4077072"/>
              <a:chExt cx="2013626" cy="1501725"/>
            </a:xfrm>
          </p:grpSpPr>
          <p:sp>
            <p:nvSpPr>
              <p:cNvPr id="4" name="任意多边形 3"/>
              <p:cNvSpPr/>
              <p:nvPr/>
            </p:nvSpPr>
            <p:spPr>
              <a:xfrm>
                <a:off x="237611" y="4080736"/>
                <a:ext cx="2013626" cy="1498061"/>
              </a:xfrm>
              <a:custGeom>
                <a:avLst/>
                <a:gdLst>
                  <a:gd name="connsiteX0" fmla="*/ 632298 w 1556426"/>
                  <a:gd name="connsiteY0" fmla="*/ 0 h 2052536"/>
                  <a:gd name="connsiteX1" fmla="*/ 1556426 w 1556426"/>
                  <a:gd name="connsiteY1" fmla="*/ 904672 h 2052536"/>
                  <a:gd name="connsiteX2" fmla="*/ 0 w 1556426"/>
                  <a:gd name="connsiteY2" fmla="*/ 2052536 h 2052536"/>
                  <a:gd name="connsiteX3" fmla="*/ 632298 w 1556426"/>
                  <a:gd name="connsiteY3" fmla="*/ 0 h 2052536"/>
                  <a:gd name="connsiteX0-1" fmla="*/ 924128 w 1848256"/>
                  <a:gd name="connsiteY0-2" fmla="*/ 0 h 1789890"/>
                  <a:gd name="connsiteX1-3" fmla="*/ 1848256 w 1848256"/>
                  <a:gd name="connsiteY1-4" fmla="*/ 904672 h 1789890"/>
                  <a:gd name="connsiteX2-5" fmla="*/ 0 w 1848256"/>
                  <a:gd name="connsiteY2-6" fmla="*/ 1789890 h 1789890"/>
                  <a:gd name="connsiteX3-7" fmla="*/ 924128 w 1848256"/>
                  <a:gd name="connsiteY3-8" fmla="*/ 0 h 1789890"/>
                  <a:gd name="connsiteX0-9" fmla="*/ 1089498 w 2013626"/>
                  <a:gd name="connsiteY0-10" fmla="*/ 0 h 1498061"/>
                  <a:gd name="connsiteX1-11" fmla="*/ 2013626 w 2013626"/>
                  <a:gd name="connsiteY1-12" fmla="*/ 904672 h 1498061"/>
                  <a:gd name="connsiteX2-13" fmla="*/ 0 w 2013626"/>
                  <a:gd name="connsiteY2-14" fmla="*/ 1498061 h 1498061"/>
                  <a:gd name="connsiteX3-15" fmla="*/ 1089498 w 2013626"/>
                  <a:gd name="connsiteY3-16" fmla="*/ 0 h 149806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013626" h="1498061">
                    <a:moveTo>
                      <a:pt x="1089498" y="0"/>
                    </a:moveTo>
                    <a:lnTo>
                      <a:pt x="2013626" y="904672"/>
                    </a:lnTo>
                    <a:lnTo>
                      <a:pt x="0" y="1498061"/>
                    </a:lnTo>
                    <a:lnTo>
                      <a:pt x="1089498" y="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alpha val="0"/>
                      <a:lumMod val="88000"/>
                      <a:lumOff val="12000"/>
                    </a:schemeClr>
                  </a:gs>
                  <a:gs pos="0">
                    <a:schemeClr val="bg1">
                      <a:lumMod val="9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5" name="矩形 4"/>
              <p:cNvSpPr/>
              <p:nvPr/>
            </p:nvSpPr>
            <p:spPr>
              <a:xfrm>
                <a:off x="1332062" y="4077072"/>
                <a:ext cx="915262" cy="91620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/>
              </a:p>
            </p:txBody>
          </p:sp>
        </p:grpSp>
        <p:sp>
          <p:nvSpPr>
            <p:cNvPr id="6" name="TextBox 6"/>
            <p:cNvSpPr txBox="1">
              <a:spLocks noChangeArrowheads="1"/>
            </p:cNvSpPr>
            <p:nvPr/>
          </p:nvSpPr>
          <p:spPr bwMode="auto">
            <a:xfrm>
              <a:off x="2096647" y="1552838"/>
              <a:ext cx="870751" cy="6662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>
                  <a:solidFill>
                    <a:schemeClr val="bg1"/>
                  </a:solidFill>
                  <a:latin typeface="Arial Unicode MS"/>
                  <a:ea typeface="Arial Unicode MS"/>
                  <a:cs typeface="Arial Unicode MS"/>
                </a:rPr>
                <a:t>04</a:t>
              </a:r>
              <a:endParaRPr lang="en-US" altLang="zh-CN" sz="2800" b="1">
                <a:solidFill>
                  <a:schemeClr val="bg1"/>
                </a:solidFill>
                <a:latin typeface="Arial Unicode MS"/>
                <a:ea typeface="Arial Unicode MS"/>
                <a:cs typeface="Arial Unicode MS"/>
              </a:endParaRPr>
            </a:p>
            <a:p>
              <a:pPr algn="ctr"/>
              <a:r>
                <a:rPr lang="en-US" altLang="zh-CN" sz="900">
                  <a:solidFill>
                    <a:schemeClr val="bg1"/>
                  </a:solidFill>
                  <a:latin typeface="Arial Unicode MS"/>
                  <a:ea typeface="Arial Unicode MS"/>
                  <a:cs typeface="Arial Unicode MS"/>
                </a:rPr>
                <a:t>The third part</a:t>
              </a:r>
              <a:endParaRPr lang="zh-CN" altLang="en-US" sz="400">
                <a:solidFill>
                  <a:schemeClr val="bg1"/>
                </a:solidFill>
                <a:latin typeface="Arial Unicode MS"/>
                <a:ea typeface="Arial Unicode MS"/>
                <a:cs typeface="Arial Unicode MS"/>
              </a:endParaRPr>
            </a:p>
          </p:txBody>
        </p:sp>
      </p:grpSp>
      <p:sp>
        <p:nvSpPr>
          <p:cNvPr id="18" name="Rectangle 1"/>
          <p:cNvSpPr>
            <a:spLocks noChangeArrowheads="1"/>
          </p:cNvSpPr>
          <p:nvPr/>
        </p:nvSpPr>
        <p:spPr bwMode="auto">
          <a:xfrm>
            <a:off x="3569335" y="5140643"/>
            <a:ext cx="2082165" cy="2578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知市场状况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7" name="直接连接符 106"/>
          <p:cNvCxnSpPr/>
          <p:nvPr/>
        </p:nvCxnSpPr>
        <p:spPr>
          <a:xfrm flipV="1">
            <a:off x="5580063" y="1573213"/>
            <a:ext cx="1076325" cy="244475"/>
          </a:xfrm>
          <a:prstGeom prst="bentConnector3">
            <a:avLst>
              <a:gd name="adj1" fmla="val 50000"/>
            </a:avLst>
          </a:prstGeom>
          <a:ln w="158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直接连接符 106"/>
          <p:cNvCxnSpPr>
            <a:stCxn id="115" idx="2"/>
          </p:cNvCxnSpPr>
          <p:nvPr/>
        </p:nvCxnSpPr>
        <p:spPr>
          <a:xfrm>
            <a:off x="2851150" y="3613150"/>
            <a:ext cx="352425" cy="242888"/>
          </a:xfrm>
          <a:prstGeom prst="bentConnector3">
            <a:avLst>
              <a:gd name="adj1" fmla="val 50000"/>
            </a:avLst>
          </a:prstGeom>
          <a:ln w="158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直接连接符 106"/>
          <p:cNvCxnSpPr/>
          <p:nvPr/>
        </p:nvCxnSpPr>
        <p:spPr>
          <a:xfrm>
            <a:off x="5157788" y="4305300"/>
            <a:ext cx="1047750" cy="473075"/>
          </a:xfrm>
          <a:prstGeom prst="bentConnector3">
            <a:avLst>
              <a:gd name="adj1" fmla="val 50000"/>
            </a:avLst>
          </a:prstGeom>
          <a:ln w="158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23"/>
          <p:cNvSpPr/>
          <p:nvPr/>
        </p:nvSpPr>
        <p:spPr>
          <a:xfrm>
            <a:off x="0" y="230188"/>
            <a:ext cx="3505200" cy="493712"/>
          </a:xfrm>
          <a:custGeom>
            <a:avLst/>
            <a:gdLst>
              <a:gd name="connsiteX0" fmla="*/ 0 w 3505200"/>
              <a:gd name="connsiteY0" fmla="*/ 0 h 444000"/>
              <a:gd name="connsiteX1" fmla="*/ 3505200 w 3505200"/>
              <a:gd name="connsiteY1" fmla="*/ 0 h 444000"/>
              <a:gd name="connsiteX2" fmla="*/ 3505200 w 3505200"/>
              <a:gd name="connsiteY2" fmla="*/ 444000 h 444000"/>
              <a:gd name="connsiteX3" fmla="*/ 0 w 3505200"/>
              <a:gd name="connsiteY3" fmla="*/ 444000 h 444000"/>
              <a:gd name="connsiteX4" fmla="*/ 0 w 3505200"/>
              <a:gd name="connsiteY4" fmla="*/ 0 h 444000"/>
              <a:gd name="connsiteX0-1" fmla="*/ 0 w 3505200"/>
              <a:gd name="connsiteY0-2" fmla="*/ 0 h 444000"/>
              <a:gd name="connsiteX1-3" fmla="*/ 3505200 w 3505200"/>
              <a:gd name="connsiteY1-4" fmla="*/ 0 h 444000"/>
              <a:gd name="connsiteX2-5" fmla="*/ 3253740 w 3505200"/>
              <a:gd name="connsiteY2-6" fmla="*/ 257846 h 444000"/>
              <a:gd name="connsiteX3-7" fmla="*/ 3505200 w 3505200"/>
              <a:gd name="connsiteY3-8" fmla="*/ 444000 h 444000"/>
              <a:gd name="connsiteX4-9" fmla="*/ 0 w 3505200"/>
              <a:gd name="connsiteY4-10" fmla="*/ 444000 h 444000"/>
              <a:gd name="connsiteX5" fmla="*/ 0 w 3505200"/>
              <a:gd name="connsiteY5" fmla="*/ 0 h 444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" y="connsiteY5"/>
              </a:cxn>
            </a:cxnLst>
            <a:rect l="l" t="t" r="r" b="b"/>
            <a:pathLst>
              <a:path w="3505200" h="444000">
                <a:moveTo>
                  <a:pt x="0" y="0"/>
                </a:moveTo>
                <a:lnTo>
                  <a:pt x="3505200" y="0"/>
                </a:lnTo>
                <a:cubicBezTo>
                  <a:pt x="3502660" y="75789"/>
                  <a:pt x="3256280" y="182057"/>
                  <a:pt x="3253740" y="257846"/>
                </a:cubicBezTo>
                <a:lnTo>
                  <a:pt x="3505200" y="444000"/>
                </a:lnTo>
                <a:lnTo>
                  <a:pt x="0" y="444000"/>
                </a:lnTo>
                <a:lnTo>
                  <a:pt x="0" y="0"/>
                </a:lnTo>
                <a:close/>
              </a:path>
            </a:pathLst>
          </a:custGeom>
          <a:solidFill>
            <a:srgbClr val="FF62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标题 3"/>
          <p:cNvSpPr txBox="1"/>
          <p:nvPr/>
        </p:nvSpPr>
        <p:spPr>
          <a:xfrm>
            <a:off x="249238" y="201613"/>
            <a:ext cx="3322637" cy="6270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zh-CN" altLang="en-US" dirty="0">
                <a:solidFill>
                  <a:prstClr val="white"/>
                </a:solidFill>
              </a:rPr>
              <a:t>知教材</a:t>
            </a:r>
            <a:endParaRPr lang="zh-CN" altLang="en-US" dirty="0">
              <a:solidFill>
                <a:prstClr val="white"/>
              </a:solidFill>
            </a:endParaRPr>
          </a:p>
        </p:txBody>
      </p:sp>
      <p:pic>
        <p:nvPicPr>
          <p:cNvPr id="5125" name="Picture 5" descr="C:\Users\Administrator\Desktop\未标题-16.png"/>
          <p:cNvPicPr>
            <a:picLocks noChangeAspect="1" noChangeArrowheads="1"/>
          </p:cNvPicPr>
          <p:nvPr/>
        </p:nvPicPr>
        <p:blipFill rotWithShape="1">
          <a:blip r:embed="rId1"/>
          <a:srcRect/>
          <a:stretch>
            <a:fillRect/>
          </a:stretch>
        </p:blipFill>
        <p:spPr bwMode="auto">
          <a:xfrm>
            <a:off x="3686175" y="2297113"/>
            <a:ext cx="1462088" cy="130968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2" name="组合 1"/>
          <p:cNvGrpSpPr/>
          <p:nvPr/>
        </p:nvGrpSpPr>
        <p:grpSpPr bwMode="auto">
          <a:xfrm>
            <a:off x="4110038" y="952500"/>
            <a:ext cx="2095500" cy="2290763"/>
            <a:chOff x="4110831" y="856571"/>
            <a:chExt cx="2095375" cy="2061907"/>
          </a:xfrm>
        </p:grpSpPr>
        <p:pic>
          <p:nvPicPr>
            <p:cNvPr id="55" name="Picture 5" descr="C:\Users\Administrator\Desktop\未标题-16.png"/>
            <p:cNvPicPr>
              <a:picLocks noChangeAspect="1" noChangeArrowheads="1"/>
            </p:cNvPicPr>
            <p:nvPr/>
          </p:nvPicPr>
          <p:blipFill rotWithShape="1">
            <a:blip r:embed="rId2"/>
            <a:srcRect/>
            <a:stretch>
              <a:fillRect/>
            </a:stretch>
          </p:blipFill>
          <p:spPr bwMode="auto">
            <a:xfrm>
              <a:off x="4110831" y="856571"/>
              <a:ext cx="2095375" cy="206190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5124" name="Picture 4" descr="C:\Users\Administrator\Desktop\饼形图.png"/>
            <p:cNvPicPr>
              <a:picLocks noChangeAspect="1" noChangeArrowheads="1"/>
            </p:cNvPicPr>
            <p:nvPr/>
          </p:nvPicPr>
          <p:blipFill rotWithShape="1">
            <a:blip r:embed="rId3"/>
            <a:srcRect/>
            <a:stretch>
              <a:fillRect/>
            </a:stretch>
          </p:blipFill>
          <p:spPr bwMode="auto">
            <a:xfrm>
              <a:off x="4417200" y="1203795"/>
              <a:ext cx="512732" cy="60299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65" name="Text Box 52"/>
            <p:cNvSpPr txBox="1">
              <a:spLocks noChangeArrowheads="1"/>
            </p:cNvSpPr>
            <p:nvPr/>
          </p:nvSpPr>
          <p:spPr bwMode="auto">
            <a:xfrm>
              <a:off x="4929932" y="1513866"/>
              <a:ext cx="661948" cy="33150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baseline="0" dirty="0">
                  <a:solidFill>
                    <a:prstClr val="white"/>
                  </a:solidFill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</a:rPr>
                <a:t>通读</a:t>
              </a:r>
              <a:endParaRPr lang="zh-CN" altLang="en-US" b="1" baseline="0" dirty="0"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 bwMode="auto">
          <a:xfrm>
            <a:off x="3876675" y="2593975"/>
            <a:ext cx="2095500" cy="2290763"/>
            <a:chOff x="3876266" y="2334782"/>
            <a:chExt cx="2095375" cy="2061907"/>
          </a:xfrm>
        </p:grpSpPr>
        <p:pic>
          <p:nvPicPr>
            <p:cNvPr id="56" name="Picture 5" descr="C:\Users\Administrator\Desktop\未标题-16.png"/>
            <p:cNvPicPr>
              <a:picLocks noChangeAspect="1" noChangeArrowheads="1"/>
            </p:cNvPicPr>
            <p:nvPr/>
          </p:nvPicPr>
          <p:blipFill rotWithShape="1">
            <a:blip r:embed="rId4"/>
            <a:srcRect/>
            <a:stretch>
              <a:fillRect/>
            </a:stretch>
          </p:blipFill>
          <p:spPr bwMode="auto">
            <a:xfrm>
              <a:off x="3876266" y="2334782"/>
              <a:ext cx="2095375" cy="206190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5126" name="Picture 6" descr="C:\Users\Administrator\Desktop\Nipic_2531170_20140607123708352001.png"/>
            <p:cNvPicPr>
              <a:picLocks noChangeAspect="1" noChangeArrowheads="1"/>
            </p:cNvPicPr>
            <p:nvPr/>
          </p:nvPicPr>
          <p:blipFill rotWithShape="1">
            <a:blip r:embed="rId5"/>
            <a:srcRect/>
            <a:stretch>
              <a:fillRect/>
            </a:stretch>
          </p:blipFill>
          <p:spPr bwMode="auto">
            <a:xfrm>
              <a:off x="5117617" y="2677719"/>
              <a:ext cx="749255" cy="79304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66" name="Text Box 52"/>
            <p:cNvSpPr txBox="1">
              <a:spLocks noChangeArrowheads="1"/>
            </p:cNvSpPr>
            <p:nvPr/>
          </p:nvSpPr>
          <p:spPr bwMode="auto">
            <a:xfrm>
              <a:off x="4628696" y="3254995"/>
              <a:ext cx="663535" cy="33150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baseline="0" dirty="0">
                  <a:solidFill>
                    <a:prstClr val="white"/>
                  </a:solidFill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</a:rPr>
                <a:t>精读</a:t>
              </a:r>
              <a:endParaRPr lang="zh-CN" altLang="en-US" b="1" baseline="0" dirty="0"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4" name="组合 4"/>
          <p:cNvGrpSpPr/>
          <p:nvPr/>
        </p:nvGrpSpPr>
        <p:grpSpPr bwMode="auto">
          <a:xfrm>
            <a:off x="2457133" y="2735580"/>
            <a:ext cx="2095500" cy="2290763"/>
            <a:chOff x="2481638" y="2491930"/>
            <a:chExt cx="2095375" cy="2061907"/>
          </a:xfrm>
        </p:grpSpPr>
        <p:pic>
          <p:nvPicPr>
            <p:cNvPr id="57" name="Picture 5" descr="C:\Users\Administrator\Desktop\未标题-16.png"/>
            <p:cNvPicPr>
              <a:picLocks noChangeAspect="1" noChangeArrowheads="1"/>
            </p:cNvPicPr>
            <p:nvPr/>
          </p:nvPicPr>
          <p:blipFill rotWithShape="1">
            <a:blip r:embed="rId6"/>
            <a:srcRect/>
            <a:stretch>
              <a:fillRect/>
            </a:stretch>
          </p:blipFill>
          <p:spPr bwMode="auto">
            <a:xfrm>
              <a:off x="2481638" y="2491930"/>
              <a:ext cx="2095375" cy="206190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67" name="Text Box 52"/>
            <p:cNvSpPr txBox="1">
              <a:spLocks noChangeArrowheads="1"/>
            </p:cNvSpPr>
            <p:nvPr/>
          </p:nvSpPr>
          <p:spPr bwMode="auto">
            <a:xfrm>
              <a:off x="3161047" y="2994904"/>
              <a:ext cx="661948" cy="33150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baseline="0" dirty="0">
                  <a:solidFill>
                    <a:prstClr val="white"/>
                  </a:solidFill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</a:rPr>
                <a:t>多读</a:t>
              </a:r>
              <a:endParaRPr lang="zh-CN" altLang="en-US" b="1" baseline="0" dirty="0"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</a:endParaRPr>
            </a:p>
          </p:txBody>
        </p:sp>
        <p:pic>
          <p:nvPicPr>
            <p:cNvPr id="68" name="Picture 6" descr="C:\Users\Administrator\Desktop\Nipic_2531170_20140607123708352001.png"/>
            <p:cNvPicPr>
              <a:picLocks noChangeAspect="1" noChangeArrowheads="1"/>
            </p:cNvPicPr>
            <p:nvPr/>
          </p:nvPicPr>
          <p:blipFill rotWithShape="1">
            <a:blip r:embed="rId7"/>
            <a:srcRect/>
            <a:stretch>
              <a:fillRect/>
            </a:stretch>
          </p:blipFill>
          <p:spPr bwMode="auto">
            <a:xfrm>
              <a:off x="3535675" y="3490733"/>
              <a:ext cx="517494" cy="548699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70" name="Text Box 52"/>
          <p:cNvSpPr txBox="1">
            <a:spLocks noChangeArrowheads="1"/>
          </p:cNvSpPr>
          <p:nvPr/>
        </p:nvSpPr>
        <p:spPr bwMode="auto">
          <a:xfrm>
            <a:off x="2835275" y="1346200"/>
            <a:ext cx="1339850" cy="3683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baseline="0" dirty="0"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</a:rPr>
              <a:t>三读</a:t>
            </a:r>
            <a:endParaRPr lang="zh-CN" altLang="en-US" b="1" baseline="0" dirty="0">
              <a:solidFill>
                <a:srgbClr val="FF00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916238" y="1817688"/>
            <a:ext cx="1008062" cy="0"/>
          </a:xfrm>
          <a:prstGeom prst="line">
            <a:avLst/>
          </a:prstGeom>
          <a:ln w="158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6" descr="C:\Users\Administrator\Desktop\Nipic_2531170_20140607123708352001.png"/>
          <p:cNvPicPr>
            <a:picLocks noChangeAspect="1" noChangeArrowheads="1"/>
          </p:cNvPicPr>
          <p:nvPr/>
        </p:nvPicPr>
        <p:blipFill rotWithShape="1">
          <a:blip r:embed="rId8"/>
          <a:srcRect/>
          <a:stretch>
            <a:fillRect/>
          </a:stretch>
        </p:blipFill>
        <p:spPr bwMode="auto">
          <a:xfrm>
            <a:off x="2655888" y="1817688"/>
            <a:ext cx="1189037" cy="140176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" name="组合 8"/>
          <p:cNvGrpSpPr/>
          <p:nvPr/>
        </p:nvGrpSpPr>
        <p:grpSpPr bwMode="auto">
          <a:xfrm>
            <a:off x="0" y="2065338"/>
            <a:ext cx="2987675" cy="3095625"/>
            <a:chOff x="894786" y="2893752"/>
            <a:chExt cx="1444966" cy="1766233"/>
          </a:xfrm>
        </p:grpSpPr>
        <p:grpSp>
          <p:nvGrpSpPr>
            <p:cNvPr id="27674" name="组合 27"/>
            <p:cNvGrpSpPr/>
            <p:nvPr/>
          </p:nvGrpSpPr>
          <p:grpSpPr bwMode="auto">
            <a:xfrm>
              <a:off x="894786" y="2893752"/>
              <a:ext cx="1379085" cy="1766233"/>
              <a:chOff x="242613" y="2893749"/>
              <a:chExt cx="2029002" cy="1766233"/>
            </a:xfrm>
          </p:grpSpPr>
          <p:sp>
            <p:nvSpPr>
              <p:cNvPr id="115" name="剪去对角的矩形 114"/>
              <p:cNvSpPr/>
              <p:nvPr/>
            </p:nvSpPr>
            <p:spPr>
              <a:xfrm rot="10800000">
                <a:off x="252780" y="2907335"/>
                <a:ext cx="2018617" cy="1739060"/>
              </a:xfrm>
              <a:prstGeom prst="snip2Diag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6" name="剪去单角的矩形 19"/>
              <p:cNvSpPr/>
              <p:nvPr/>
            </p:nvSpPr>
            <p:spPr>
              <a:xfrm>
                <a:off x="242613" y="2893749"/>
                <a:ext cx="2028784" cy="237309"/>
              </a:xfrm>
              <a:custGeom>
                <a:avLst/>
                <a:gdLst>
                  <a:gd name="connsiteX0" fmla="*/ 0 w 1731318"/>
                  <a:gd name="connsiteY0" fmla="*/ 0 h 310570"/>
                  <a:gd name="connsiteX1" fmla="*/ 1679555 w 1731318"/>
                  <a:gd name="connsiteY1" fmla="*/ 0 h 310570"/>
                  <a:gd name="connsiteX2" fmla="*/ 1731318 w 1731318"/>
                  <a:gd name="connsiteY2" fmla="*/ 51763 h 310570"/>
                  <a:gd name="connsiteX3" fmla="*/ 1731318 w 1731318"/>
                  <a:gd name="connsiteY3" fmla="*/ 310570 h 310570"/>
                  <a:gd name="connsiteX4" fmla="*/ 0 w 1731318"/>
                  <a:gd name="connsiteY4" fmla="*/ 310570 h 310570"/>
                  <a:gd name="connsiteX5" fmla="*/ 0 w 1731318"/>
                  <a:gd name="connsiteY5" fmla="*/ 0 h 310570"/>
                  <a:gd name="connsiteX0-1" fmla="*/ 0 w 1731318"/>
                  <a:gd name="connsiteY0-2" fmla="*/ 0 h 310570"/>
                  <a:gd name="connsiteX1-3" fmla="*/ 1724798 w 1731318"/>
                  <a:gd name="connsiteY1-4" fmla="*/ 0 h 310570"/>
                  <a:gd name="connsiteX2-5" fmla="*/ 1731318 w 1731318"/>
                  <a:gd name="connsiteY2-6" fmla="*/ 51763 h 310570"/>
                  <a:gd name="connsiteX3-7" fmla="*/ 1731318 w 1731318"/>
                  <a:gd name="connsiteY3-8" fmla="*/ 310570 h 310570"/>
                  <a:gd name="connsiteX4-9" fmla="*/ 0 w 1731318"/>
                  <a:gd name="connsiteY4-10" fmla="*/ 310570 h 310570"/>
                  <a:gd name="connsiteX5-11" fmla="*/ 0 w 1731318"/>
                  <a:gd name="connsiteY5-12" fmla="*/ 0 h 310570"/>
                  <a:gd name="connsiteX0-13" fmla="*/ 0 w 1731318"/>
                  <a:gd name="connsiteY0-14" fmla="*/ 0 h 310570"/>
                  <a:gd name="connsiteX1-15" fmla="*/ 1724798 w 1731318"/>
                  <a:gd name="connsiteY1-16" fmla="*/ 0 h 310570"/>
                  <a:gd name="connsiteX2-17" fmla="*/ 1731318 w 1731318"/>
                  <a:gd name="connsiteY2-18" fmla="*/ 310570 h 310570"/>
                  <a:gd name="connsiteX3-19" fmla="*/ 0 w 1731318"/>
                  <a:gd name="connsiteY3-20" fmla="*/ 310570 h 310570"/>
                  <a:gd name="connsiteX4-21" fmla="*/ 0 w 1731318"/>
                  <a:gd name="connsiteY4-22" fmla="*/ 0 h 310570"/>
                  <a:gd name="connsiteX0-23" fmla="*/ 0 w 2024212"/>
                  <a:gd name="connsiteY0-24" fmla="*/ 0 h 310570"/>
                  <a:gd name="connsiteX1-25" fmla="*/ 1724798 w 2024212"/>
                  <a:gd name="connsiteY1-26" fmla="*/ 0 h 310570"/>
                  <a:gd name="connsiteX2-27" fmla="*/ 2024212 w 2024212"/>
                  <a:gd name="connsiteY2-28" fmla="*/ 291520 h 310570"/>
                  <a:gd name="connsiteX3-29" fmla="*/ 0 w 2024212"/>
                  <a:gd name="connsiteY3-30" fmla="*/ 310570 h 310570"/>
                  <a:gd name="connsiteX4-31" fmla="*/ 0 w 2024212"/>
                  <a:gd name="connsiteY4-32" fmla="*/ 0 h 310570"/>
                  <a:gd name="connsiteX0-33" fmla="*/ 2381 w 2026593"/>
                  <a:gd name="connsiteY0-34" fmla="*/ 0 h 291520"/>
                  <a:gd name="connsiteX1-35" fmla="*/ 1727179 w 2026593"/>
                  <a:gd name="connsiteY1-36" fmla="*/ 0 h 291520"/>
                  <a:gd name="connsiteX2-37" fmla="*/ 2026593 w 2026593"/>
                  <a:gd name="connsiteY2-38" fmla="*/ 291520 h 291520"/>
                  <a:gd name="connsiteX3-39" fmla="*/ 0 w 2026593"/>
                  <a:gd name="connsiteY3-40" fmla="*/ 286757 h 291520"/>
                  <a:gd name="connsiteX4-41" fmla="*/ 2381 w 2026593"/>
                  <a:gd name="connsiteY4-42" fmla="*/ 0 h 291520"/>
                  <a:gd name="connsiteX0-43" fmla="*/ 2381 w 2026593"/>
                  <a:gd name="connsiteY0-44" fmla="*/ 0 h 291520"/>
                  <a:gd name="connsiteX1-45" fmla="*/ 1734322 w 2026593"/>
                  <a:gd name="connsiteY1-46" fmla="*/ 0 h 291520"/>
                  <a:gd name="connsiteX2-47" fmla="*/ 2026593 w 2026593"/>
                  <a:gd name="connsiteY2-48" fmla="*/ 291520 h 291520"/>
                  <a:gd name="connsiteX3-49" fmla="*/ 0 w 2026593"/>
                  <a:gd name="connsiteY3-50" fmla="*/ 286757 h 291520"/>
                  <a:gd name="connsiteX4-51" fmla="*/ 2381 w 2026593"/>
                  <a:gd name="connsiteY4-52" fmla="*/ 0 h 291520"/>
                  <a:gd name="connsiteX0-53" fmla="*/ 2381 w 2026593"/>
                  <a:gd name="connsiteY0-54" fmla="*/ 0 h 291520"/>
                  <a:gd name="connsiteX1-55" fmla="*/ 1566156 w 2026593"/>
                  <a:gd name="connsiteY1-56" fmla="*/ 0 h 291520"/>
                  <a:gd name="connsiteX2-57" fmla="*/ 2026593 w 2026593"/>
                  <a:gd name="connsiteY2-58" fmla="*/ 291520 h 291520"/>
                  <a:gd name="connsiteX3-59" fmla="*/ 0 w 2026593"/>
                  <a:gd name="connsiteY3-60" fmla="*/ 286757 h 291520"/>
                  <a:gd name="connsiteX4-61" fmla="*/ 2381 w 2026593"/>
                  <a:gd name="connsiteY4-62" fmla="*/ 0 h 291520"/>
                  <a:gd name="connsiteX0-63" fmla="*/ 2381 w 2026593"/>
                  <a:gd name="connsiteY0-64" fmla="*/ 0 h 291520"/>
                  <a:gd name="connsiteX1-65" fmla="*/ 1678266 w 2026593"/>
                  <a:gd name="connsiteY1-66" fmla="*/ 6350 h 291520"/>
                  <a:gd name="connsiteX2-67" fmla="*/ 2026593 w 2026593"/>
                  <a:gd name="connsiteY2-68" fmla="*/ 291520 h 291520"/>
                  <a:gd name="connsiteX3-69" fmla="*/ 0 w 2026593"/>
                  <a:gd name="connsiteY3-70" fmla="*/ 286757 h 291520"/>
                  <a:gd name="connsiteX4-71" fmla="*/ 2381 w 2026593"/>
                  <a:gd name="connsiteY4-72" fmla="*/ 0 h 291520"/>
                  <a:gd name="connsiteX0-73" fmla="*/ 2381 w 2007908"/>
                  <a:gd name="connsiteY0-74" fmla="*/ 0 h 286757"/>
                  <a:gd name="connsiteX1-75" fmla="*/ 1678266 w 2007908"/>
                  <a:gd name="connsiteY1-76" fmla="*/ 6350 h 286757"/>
                  <a:gd name="connsiteX2-77" fmla="*/ 2007908 w 2007908"/>
                  <a:gd name="connsiteY2-78" fmla="*/ 234370 h 286757"/>
                  <a:gd name="connsiteX3-79" fmla="*/ 0 w 2007908"/>
                  <a:gd name="connsiteY3-80" fmla="*/ 286757 h 286757"/>
                  <a:gd name="connsiteX4-81" fmla="*/ 2381 w 2007908"/>
                  <a:gd name="connsiteY4-82" fmla="*/ 0 h 286757"/>
                  <a:gd name="connsiteX0-83" fmla="*/ 7052 w 2012579"/>
                  <a:gd name="connsiteY0-84" fmla="*/ 0 h 234370"/>
                  <a:gd name="connsiteX1-85" fmla="*/ 1682937 w 2012579"/>
                  <a:gd name="connsiteY1-86" fmla="*/ 6350 h 234370"/>
                  <a:gd name="connsiteX2-87" fmla="*/ 2012579 w 2012579"/>
                  <a:gd name="connsiteY2-88" fmla="*/ 234370 h 234370"/>
                  <a:gd name="connsiteX3-89" fmla="*/ 0 w 2012579"/>
                  <a:gd name="connsiteY3-90" fmla="*/ 226432 h 234370"/>
                  <a:gd name="connsiteX4-91" fmla="*/ 7052 w 2012579"/>
                  <a:gd name="connsiteY4-92" fmla="*/ 0 h 234370"/>
                  <a:gd name="connsiteX0-93" fmla="*/ 2381 w 2007908"/>
                  <a:gd name="connsiteY0-94" fmla="*/ 0 h 234370"/>
                  <a:gd name="connsiteX1-95" fmla="*/ 1678266 w 2007908"/>
                  <a:gd name="connsiteY1-96" fmla="*/ 6350 h 234370"/>
                  <a:gd name="connsiteX2-97" fmla="*/ 2007908 w 2007908"/>
                  <a:gd name="connsiteY2-98" fmla="*/ 234370 h 234370"/>
                  <a:gd name="connsiteX3-99" fmla="*/ 0 w 2007908"/>
                  <a:gd name="connsiteY3-100" fmla="*/ 232782 h 234370"/>
                  <a:gd name="connsiteX4-101" fmla="*/ 2381 w 2007908"/>
                  <a:gd name="connsiteY4-102" fmla="*/ 0 h 234370"/>
                  <a:gd name="connsiteX0-103" fmla="*/ 20 w 2028904"/>
                  <a:gd name="connsiteY0-104" fmla="*/ 0 h 237545"/>
                  <a:gd name="connsiteX1-105" fmla="*/ 1699262 w 2028904"/>
                  <a:gd name="connsiteY1-106" fmla="*/ 9525 h 237545"/>
                  <a:gd name="connsiteX2-107" fmla="*/ 2028904 w 2028904"/>
                  <a:gd name="connsiteY2-108" fmla="*/ 237545 h 237545"/>
                  <a:gd name="connsiteX3-109" fmla="*/ 20996 w 2028904"/>
                  <a:gd name="connsiteY3-110" fmla="*/ 235957 h 237545"/>
                  <a:gd name="connsiteX4-111" fmla="*/ 20 w 2028904"/>
                  <a:gd name="connsiteY4-112" fmla="*/ 0 h 237545"/>
                  <a:gd name="connsiteX0-113" fmla="*/ 107 w 2028991"/>
                  <a:gd name="connsiteY0-114" fmla="*/ 0 h 237545"/>
                  <a:gd name="connsiteX1-115" fmla="*/ 1699349 w 2028991"/>
                  <a:gd name="connsiteY1-116" fmla="*/ 9525 h 237545"/>
                  <a:gd name="connsiteX2-117" fmla="*/ 2028991 w 2028991"/>
                  <a:gd name="connsiteY2-118" fmla="*/ 237545 h 237545"/>
                  <a:gd name="connsiteX3-119" fmla="*/ 2398 w 2028991"/>
                  <a:gd name="connsiteY3-120" fmla="*/ 235957 h 237545"/>
                  <a:gd name="connsiteX4-121" fmla="*/ 107 w 2028991"/>
                  <a:gd name="connsiteY4-122" fmla="*/ 0 h 23754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028991" h="237545">
                    <a:moveTo>
                      <a:pt x="107" y="0"/>
                    </a:moveTo>
                    <a:lnTo>
                      <a:pt x="1699349" y="9525"/>
                    </a:lnTo>
                    <a:lnTo>
                      <a:pt x="2028991" y="237545"/>
                    </a:lnTo>
                    <a:lnTo>
                      <a:pt x="2398" y="235957"/>
                    </a:lnTo>
                    <a:cubicBezTo>
                      <a:pt x="3192" y="140371"/>
                      <a:pt x="-687" y="95586"/>
                      <a:pt x="107" y="0"/>
                    </a:cubicBezTo>
                    <a:close/>
                  </a:path>
                </a:pathLst>
              </a:custGeom>
              <a:solidFill>
                <a:srgbClr val="00A79D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0" name="剪去单角的矩形 19"/>
              <p:cNvSpPr/>
              <p:nvPr/>
            </p:nvSpPr>
            <p:spPr>
              <a:xfrm rot="10800000">
                <a:off x="242613" y="4422673"/>
                <a:ext cx="2028784" cy="237309"/>
              </a:xfrm>
              <a:custGeom>
                <a:avLst/>
                <a:gdLst>
                  <a:gd name="connsiteX0" fmla="*/ 0 w 1731318"/>
                  <a:gd name="connsiteY0" fmla="*/ 0 h 310570"/>
                  <a:gd name="connsiteX1" fmla="*/ 1679555 w 1731318"/>
                  <a:gd name="connsiteY1" fmla="*/ 0 h 310570"/>
                  <a:gd name="connsiteX2" fmla="*/ 1731318 w 1731318"/>
                  <a:gd name="connsiteY2" fmla="*/ 51763 h 310570"/>
                  <a:gd name="connsiteX3" fmla="*/ 1731318 w 1731318"/>
                  <a:gd name="connsiteY3" fmla="*/ 310570 h 310570"/>
                  <a:gd name="connsiteX4" fmla="*/ 0 w 1731318"/>
                  <a:gd name="connsiteY4" fmla="*/ 310570 h 310570"/>
                  <a:gd name="connsiteX5" fmla="*/ 0 w 1731318"/>
                  <a:gd name="connsiteY5" fmla="*/ 0 h 310570"/>
                  <a:gd name="connsiteX0-1" fmla="*/ 0 w 1731318"/>
                  <a:gd name="connsiteY0-2" fmla="*/ 0 h 310570"/>
                  <a:gd name="connsiteX1-3" fmla="*/ 1724798 w 1731318"/>
                  <a:gd name="connsiteY1-4" fmla="*/ 0 h 310570"/>
                  <a:gd name="connsiteX2-5" fmla="*/ 1731318 w 1731318"/>
                  <a:gd name="connsiteY2-6" fmla="*/ 51763 h 310570"/>
                  <a:gd name="connsiteX3-7" fmla="*/ 1731318 w 1731318"/>
                  <a:gd name="connsiteY3-8" fmla="*/ 310570 h 310570"/>
                  <a:gd name="connsiteX4-9" fmla="*/ 0 w 1731318"/>
                  <a:gd name="connsiteY4-10" fmla="*/ 310570 h 310570"/>
                  <a:gd name="connsiteX5-11" fmla="*/ 0 w 1731318"/>
                  <a:gd name="connsiteY5-12" fmla="*/ 0 h 310570"/>
                  <a:gd name="connsiteX0-13" fmla="*/ 0 w 1731318"/>
                  <a:gd name="connsiteY0-14" fmla="*/ 0 h 310570"/>
                  <a:gd name="connsiteX1-15" fmla="*/ 1724798 w 1731318"/>
                  <a:gd name="connsiteY1-16" fmla="*/ 0 h 310570"/>
                  <a:gd name="connsiteX2-17" fmla="*/ 1731318 w 1731318"/>
                  <a:gd name="connsiteY2-18" fmla="*/ 310570 h 310570"/>
                  <a:gd name="connsiteX3-19" fmla="*/ 0 w 1731318"/>
                  <a:gd name="connsiteY3-20" fmla="*/ 310570 h 310570"/>
                  <a:gd name="connsiteX4-21" fmla="*/ 0 w 1731318"/>
                  <a:gd name="connsiteY4-22" fmla="*/ 0 h 310570"/>
                  <a:gd name="connsiteX0-23" fmla="*/ 0 w 2024212"/>
                  <a:gd name="connsiteY0-24" fmla="*/ 0 h 310570"/>
                  <a:gd name="connsiteX1-25" fmla="*/ 1724798 w 2024212"/>
                  <a:gd name="connsiteY1-26" fmla="*/ 0 h 310570"/>
                  <a:gd name="connsiteX2-27" fmla="*/ 2024212 w 2024212"/>
                  <a:gd name="connsiteY2-28" fmla="*/ 291520 h 310570"/>
                  <a:gd name="connsiteX3-29" fmla="*/ 0 w 2024212"/>
                  <a:gd name="connsiteY3-30" fmla="*/ 310570 h 310570"/>
                  <a:gd name="connsiteX4-31" fmla="*/ 0 w 2024212"/>
                  <a:gd name="connsiteY4-32" fmla="*/ 0 h 310570"/>
                  <a:gd name="connsiteX0-33" fmla="*/ 2381 w 2026593"/>
                  <a:gd name="connsiteY0-34" fmla="*/ 0 h 291520"/>
                  <a:gd name="connsiteX1-35" fmla="*/ 1727179 w 2026593"/>
                  <a:gd name="connsiteY1-36" fmla="*/ 0 h 291520"/>
                  <a:gd name="connsiteX2-37" fmla="*/ 2026593 w 2026593"/>
                  <a:gd name="connsiteY2-38" fmla="*/ 291520 h 291520"/>
                  <a:gd name="connsiteX3-39" fmla="*/ 0 w 2026593"/>
                  <a:gd name="connsiteY3-40" fmla="*/ 286757 h 291520"/>
                  <a:gd name="connsiteX4-41" fmla="*/ 2381 w 2026593"/>
                  <a:gd name="connsiteY4-42" fmla="*/ 0 h 291520"/>
                  <a:gd name="connsiteX0-43" fmla="*/ 2381 w 2026593"/>
                  <a:gd name="connsiteY0-44" fmla="*/ 0 h 291520"/>
                  <a:gd name="connsiteX1-45" fmla="*/ 1734322 w 2026593"/>
                  <a:gd name="connsiteY1-46" fmla="*/ 0 h 291520"/>
                  <a:gd name="connsiteX2-47" fmla="*/ 2026593 w 2026593"/>
                  <a:gd name="connsiteY2-48" fmla="*/ 291520 h 291520"/>
                  <a:gd name="connsiteX3-49" fmla="*/ 0 w 2026593"/>
                  <a:gd name="connsiteY3-50" fmla="*/ 286757 h 291520"/>
                  <a:gd name="connsiteX4-51" fmla="*/ 2381 w 2026593"/>
                  <a:gd name="connsiteY4-52" fmla="*/ 0 h 291520"/>
                  <a:gd name="connsiteX0-53" fmla="*/ 2381 w 2026593"/>
                  <a:gd name="connsiteY0-54" fmla="*/ 0 h 291520"/>
                  <a:gd name="connsiteX1-55" fmla="*/ 1566156 w 2026593"/>
                  <a:gd name="connsiteY1-56" fmla="*/ 0 h 291520"/>
                  <a:gd name="connsiteX2-57" fmla="*/ 2026593 w 2026593"/>
                  <a:gd name="connsiteY2-58" fmla="*/ 291520 h 291520"/>
                  <a:gd name="connsiteX3-59" fmla="*/ 0 w 2026593"/>
                  <a:gd name="connsiteY3-60" fmla="*/ 286757 h 291520"/>
                  <a:gd name="connsiteX4-61" fmla="*/ 2381 w 2026593"/>
                  <a:gd name="connsiteY4-62" fmla="*/ 0 h 291520"/>
                  <a:gd name="connsiteX0-63" fmla="*/ 2381 w 2026593"/>
                  <a:gd name="connsiteY0-64" fmla="*/ 0 h 291520"/>
                  <a:gd name="connsiteX1-65" fmla="*/ 1678266 w 2026593"/>
                  <a:gd name="connsiteY1-66" fmla="*/ 6350 h 291520"/>
                  <a:gd name="connsiteX2-67" fmla="*/ 2026593 w 2026593"/>
                  <a:gd name="connsiteY2-68" fmla="*/ 291520 h 291520"/>
                  <a:gd name="connsiteX3-69" fmla="*/ 0 w 2026593"/>
                  <a:gd name="connsiteY3-70" fmla="*/ 286757 h 291520"/>
                  <a:gd name="connsiteX4-71" fmla="*/ 2381 w 2026593"/>
                  <a:gd name="connsiteY4-72" fmla="*/ 0 h 291520"/>
                  <a:gd name="connsiteX0-73" fmla="*/ 2381 w 2007908"/>
                  <a:gd name="connsiteY0-74" fmla="*/ 0 h 286757"/>
                  <a:gd name="connsiteX1-75" fmla="*/ 1678266 w 2007908"/>
                  <a:gd name="connsiteY1-76" fmla="*/ 6350 h 286757"/>
                  <a:gd name="connsiteX2-77" fmla="*/ 2007908 w 2007908"/>
                  <a:gd name="connsiteY2-78" fmla="*/ 234370 h 286757"/>
                  <a:gd name="connsiteX3-79" fmla="*/ 0 w 2007908"/>
                  <a:gd name="connsiteY3-80" fmla="*/ 286757 h 286757"/>
                  <a:gd name="connsiteX4-81" fmla="*/ 2381 w 2007908"/>
                  <a:gd name="connsiteY4-82" fmla="*/ 0 h 286757"/>
                  <a:gd name="connsiteX0-83" fmla="*/ 7052 w 2012579"/>
                  <a:gd name="connsiteY0-84" fmla="*/ 0 h 234370"/>
                  <a:gd name="connsiteX1-85" fmla="*/ 1682937 w 2012579"/>
                  <a:gd name="connsiteY1-86" fmla="*/ 6350 h 234370"/>
                  <a:gd name="connsiteX2-87" fmla="*/ 2012579 w 2012579"/>
                  <a:gd name="connsiteY2-88" fmla="*/ 234370 h 234370"/>
                  <a:gd name="connsiteX3-89" fmla="*/ 0 w 2012579"/>
                  <a:gd name="connsiteY3-90" fmla="*/ 226432 h 234370"/>
                  <a:gd name="connsiteX4-91" fmla="*/ 7052 w 2012579"/>
                  <a:gd name="connsiteY4-92" fmla="*/ 0 h 234370"/>
                  <a:gd name="connsiteX0-93" fmla="*/ 2381 w 2007908"/>
                  <a:gd name="connsiteY0-94" fmla="*/ 0 h 234370"/>
                  <a:gd name="connsiteX1-95" fmla="*/ 1678266 w 2007908"/>
                  <a:gd name="connsiteY1-96" fmla="*/ 6350 h 234370"/>
                  <a:gd name="connsiteX2-97" fmla="*/ 2007908 w 2007908"/>
                  <a:gd name="connsiteY2-98" fmla="*/ 234370 h 234370"/>
                  <a:gd name="connsiteX3-99" fmla="*/ 0 w 2007908"/>
                  <a:gd name="connsiteY3-100" fmla="*/ 232782 h 234370"/>
                  <a:gd name="connsiteX4-101" fmla="*/ 2381 w 2007908"/>
                  <a:gd name="connsiteY4-102" fmla="*/ 0 h 234370"/>
                  <a:gd name="connsiteX0-103" fmla="*/ 20 w 2028904"/>
                  <a:gd name="connsiteY0-104" fmla="*/ 0 h 237545"/>
                  <a:gd name="connsiteX1-105" fmla="*/ 1699262 w 2028904"/>
                  <a:gd name="connsiteY1-106" fmla="*/ 9525 h 237545"/>
                  <a:gd name="connsiteX2-107" fmla="*/ 2028904 w 2028904"/>
                  <a:gd name="connsiteY2-108" fmla="*/ 237545 h 237545"/>
                  <a:gd name="connsiteX3-109" fmla="*/ 20996 w 2028904"/>
                  <a:gd name="connsiteY3-110" fmla="*/ 235957 h 237545"/>
                  <a:gd name="connsiteX4-111" fmla="*/ 20 w 2028904"/>
                  <a:gd name="connsiteY4-112" fmla="*/ 0 h 237545"/>
                  <a:gd name="connsiteX0-113" fmla="*/ 107 w 2028991"/>
                  <a:gd name="connsiteY0-114" fmla="*/ 0 h 237545"/>
                  <a:gd name="connsiteX1-115" fmla="*/ 1699349 w 2028991"/>
                  <a:gd name="connsiteY1-116" fmla="*/ 9525 h 237545"/>
                  <a:gd name="connsiteX2-117" fmla="*/ 2028991 w 2028991"/>
                  <a:gd name="connsiteY2-118" fmla="*/ 237545 h 237545"/>
                  <a:gd name="connsiteX3-119" fmla="*/ 2398 w 2028991"/>
                  <a:gd name="connsiteY3-120" fmla="*/ 235957 h 237545"/>
                  <a:gd name="connsiteX4-121" fmla="*/ 107 w 2028991"/>
                  <a:gd name="connsiteY4-122" fmla="*/ 0 h 23754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028991" h="237545">
                    <a:moveTo>
                      <a:pt x="107" y="0"/>
                    </a:moveTo>
                    <a:lnTo>
                      <a:pt x="1699349" y="9525"/>
                    </a:lnTo>
                    <a:lnTo>
                      <a:pt x="2028991" y="237545"/>
                    </a:lnTo>
                    <a:lnTo>
                      <a:pt x="2398" y="235957"/>
                    </a:lnTo>
                    <a:cubicBezTo>
                      <a:pt x="3192" y="140371"/>
                      <a:pt x="-687" y="95586"/>
                      <a:pt x="107" y="0"/>
                    </a:cubicBezTo>
                    <a:close/>
                  </a:path>
                </a:pathLst>
              </a:custGeom>
              <a:solidFill>
                <a:srgbClr val="00A79D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18" name="矩形 117"/>
            <p:cNvSpPr/>
            <p:nvPr/>
          </p:nvSpPr>
          <p:spPr>
            <a:xfrm>
              <a:off x="899393" y="3256962"/>
              <a:ext cx="1440359" cy="75431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latin typeface="+mn-lt"/>
                  <a:ea typeface="+mn-ea"/>
                </a:rPr>
                <a:t>多读：不仅掌握教材内容的系统性、科学性，而且熟知教材内容的思想性、教育性，即从教书育人两个方面把握教材内容。</a:t>
              </a:r>
              <a:endParaRPr lang="zh-CN" altLang="en-US" sz="1600" dirty="0">
                <a:latin typeface="+mn-lt"/>
                <a:ea typeface="+mn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 bwMode="auto">
          <a:xfrm>
            <a:off x="6172200" y="2713038"/>
            <a:ext cx="2792413" cy="3001962"/>
            <a:chOff x="6171955" y="3156221"/>
            <a:chExt cx="1402946" cy="1766233"/>
          </a:xfrm>
        </p:grpSpPr>
        <p:grpSp>
          <p:nvGrpSpPr>
            <p:cNvPr id="27669" name="组合 120"/>
            <p:cNvGrpSpPr/>
            <p:nvPr/>
          </p:nvGrpSpPr>
          <p:grpSpPr bwMode="auto">
            <a:xfrm>
              <a:off x="6195815" y="3156221"/>
              <a:ext cx="1379086" cy="1766233"/>
              <a:chOff x="242613" y="2893749"/>
              <a:chExt cx="2029003" cy="1766233"/>
            </a:xfrm>
          </p:grpSpPr>
          <p:sp>
            <p:nvSpPr>
              <p:cNvPr id="122" name="剪去对角的矩形 121"/>
              <p:cNvSpPr/>
              <p:nvPr/>
            </p:nvSpPr>
            <p:spPr>
              <a:xfrm rot="10800000">
                <a:off x="252100" y="2906825"/>
                <a:ext cx="2019516" cy="1740080"/>
              </a:xfrm>
              <a:prstGeom prst="snip2Diag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3" name="剪去单角的矩形 19"/>
              <p:cNvSpPr/>
              <p:nvPr/>
            </p:nvSpPr>
            <p:spPr>
              <a:xfrm>
                <a:off x="242712" y="2893749"/>
                <a:ext cx="2028904" cy="237241"/>
              </a:xfrm>
              <a:custGeom>
                <a:avLst/>
                <a:gdLst>
                  <a:gd name="connsiteX0" fmla="*/ 0 w 1731318"/>
                  <a:gd name="connsiteY0" fmla="*/ 0 h 310570"/>
                  <a:gd name="connsiteX1" fmla="*/ 1679555 w 1731318"/>
                  <a:gd name="connsiteY1" fmla="*/ 0 h 310570"/>
                  <a:gd name="connsiteX2" fmla="*/ 1731318 w 1731318"/>
                  <a:gd name="connsiteY2" fmla="*/ 51763 h 310570"/>
                  <a:gd name="connsiteX3" fmla="*/ 1731318 w 1731318"/>
                  <a:gd name="connsiteY3" fmla="*/ 310570 h 310570"/>
                  <a:gd name="connsiteX4" fmla="*/ 0 w 1731318"/>
                  <a:gd name="connsiteY4" fmla="*/ 310570 h 310570"/>
                  <a:gd name="connsiteX5" fmla="*/ 0 w 1731318"/>
                  <a:gd name="connsiteY5" fmla="*/ 0 h 310570"/>
                  <a:gd name="connsiteX0-1" fmla="*/ 0 w 1731318"/>
                  <a:gd name="connsiteY0-2" fmla="*/ 0 h 310570"/>
                  <a:gd name="connsiteX1-3" fmla="*/ 1724798 w 1731318"/>
                  <a:gd name="connsiteY1-4" fmla="*/ 0 h 310570"/>
                  <a:gd name="connsiteX2-5" fmla="*/ 1731318 w 1731318"/>
                  <a:gd name="connsiteY2-6" fmla="*/ 51763 h 310570"/>
                  <a:gd name="connsiteX3-7" fmla="*/ 1731318 w 1731318"/>
                  <a:gd name="connsiteY3-8" fmla="*/ 310570 h 310570"/>
                  <a:gd name="connsiteX4-9" fmla="*/ 0 w 1731318"/>
                  <a:gd name="connsiteY4-10" fmla="*/ 310570 h 310570"/>
                  <a:gd name="connsiteX5-11" fmla="*/ 0 w 1731318"/>
                  <a:gd name="connsiteY5-12" fmla="*/ 0 h 310570"/>
                  <a:gd name="connsiteX0-13" fmla="*/ 0 w 1731318"/>
                  <a:gd name="connsiteY0-14" fmla="*/ 0 h 310570"/>
                  <a:gd name="connsiteX1-15" fmla="*/ 1724798 w 1731318"/>
                  <a:gd name="connsiteY1-16" fmla="*/ 0 h 310570"/>
                  <a:gd name="connsiteX2-17" fmla="*/ 1731318 w 1731318"/>
                  <a:gd name="connsiteY2-18" fmla="*/ 310570 h 310570"/>
                  <a:gd name="connsiteX3-19" fmla="*/ 0 w 1731318"/>
                  <a:gd name="connsiteY3-20" fmla="*/ 310570 h 310570"/>
                  <a:gd name="connsiteX4-21" fmla="*/ 0 w 1731318"/>
                  <a:gd name="connsiteY4-22" fmla="*/ 0 h 310570"/>
                  <a:gd name="connsiteX0-23" fmla="*/ 0 w 2024212"/>
                  <a:gd name="connsiteY0-24" fmla="*/ 0 h 310570"/>
                  <a:gd name="connsiteX1-25" fmla="*/ 1724798 w 2024212"/>
                  <a:gd name="connsiteY1-26" fmla="*/ 0 h 310570"/>
                  <a:gd name="connsiteX2-27" fmla="*/ 2024212 w 2024212"/>
                  <a:gd name="connsiteY2-28" fmla="*/ 291520 h 310570"/>
                  <a:gd name="connsiteX3-29" fmla="*/ 0 w 2024212"/>
                  <a:gd name="connsiteY3-30" fmla="*/ 310570 h 310570"/>
                  <a:gd name="connsiteX4-31" fmla="*/ 0 w 2024212"/>
                  <a:gd name="connsiteY4-32" fmla="*/ 0 h 310570"/>
                  <a:gd name="connsiteX0-33" fmla="*/ 2381 w 2026593"/>
                  <a:gd name="connsiteY0-34" fmla="*/ 0 h 291520"/>
                  <a:gd name="connsiteX1-35" fmla="*/ 1727179 w 2026593"/>
                  <a:gd name="connsiteY1-36" fmla="*/ 0 h 291520"/>
                  <a:gd name="connsiteX2-37" fmla="*/ 2026593 w 2026593"/>
                  <a:gd name="connsiteY2-38" fmla="*/ 291520 h 291520"/>
                  <a:gd name="connsiteX3-39" fmla="*/ 0 w 2026593"/>
                  <a:gd name="connsiteY3-40" fmla="*/ 286757 h 291520"/>
                  <a:gd name="connsiteX4-41" fmla="*/ 2381 w 2026593"/>
                  <a:gd name="connsiteY4-42" fmla="*/ 0 h 291520"/>
                  <a:gd name="connsiteX0-43" fmla="*/ 2381 w 2026593"/>
                  <a:gd name="connsiteY0-44" fmla="*/ 0 h 291520"/>
                  <a:gd name="connsiteX1-45" fmla="*/ 1734322 w 2026593"/>
                  <a:gd name="connsiteY1-46" fmla="*/ 0 h 291520"/>
                  <a:gd name="connsiteX2-47" fmla="*/ 2026593 w 2026593"/>
                  <a:gd name="connsiteY2-48" fmla="*/ 291520 h 291520"/>
                  <a:gd name="connsiteX3-49" fmla="*/ 0 w 2026593"/>
                  <a:gd name="connsiteY3-50" fmla="*/ 286757 h 291520"/>
                  <a:gd name="connsiteX4-51" fmla="*/ 2381 w 2026593"/>
                  <a:gd name="connsiteY4-52" fmla="*/ 0 h 291520"/>
                  <a:gd name="connsiteX0-53" fmla="*/ 2381 w 2026593"/>
                  <a:gd name="connsiteY0-54" fmla="*/ 0 h 291520"/>
                  <a:gd name="connsiteX1-55" fmla="*/ 1566156 w 2026593"/>
                  <a:gd name="connsiteY1-56" fmla="*/ 0 h 291520"/>
                  <a:gd name="connsiteX2-57" fmla="*/ 2026593 w 2026593"/>
                  <a:gd name="connsiteY2-58" fmla="*/ 291520 h 291520"/>
                  <a:gd name="connsiteX3-59" fmla="*/ 0 w 2026593"/>
                  <a:gd name="connsiteY3-60" fmla="*/ 286757 h 291520"/>
                  <a:gd name="connsiteX4-61" fmla="*/ 2381 w 2026593"/>
                  <a:gd name="connsiteY4-62" fmla="*/ 0 h 291520"/>
                  <a:gd name="connsiteX0-63" fmla="*/ 2381 w 2026593"/>
                  <a:gd name="connsiteY0-64" fmla="*/ 0 h 291520"/>
                  <a:gd name="connsiteX1-65" fmla="*/ 1678266 w 2026593"/>
                  <a:gd name="connsiteY1-66" fmla="*/ 6350 h 291520"/>
                  <a:gd name="connsiteX2-67" fmla="*/ 2026593 w 2026593"/>
                  <a:gd name="connsiteY2-68" fmla="*/ 291520 h 291520"/>
                  <a:gd name="connsiteX3-69" fmla="*/ 0 w 2026593"/>
                  <a:gd name="connsiteY3-70" fmla="*/ 286757 h 291520"/>
                  <a:gd name="connsiteX4-71" fmla="*/ 2381 w 2026593"/>
                  <a:gd name="connsiteY4-72" fmla="*/ 0 h 291520"/>
                  <a:gd name="connsiteX0-73" fmla="*/ 2381 w 2007908"/>
                  <a:gd name="connsiteY0-74" fmla="*/ 0 h 286757"/>
                  <a:gd name="connsiteX1-75" fmla="*/ 1678266 w 2007908"/>
                  <a:gd name="connsiteY1-76" fmla="*/ 6350 h 286757"/>
                  <a:gd name="connsiteX2-77" fmla="*/ 2007908 w 2007908"/>
                  <a:gd name="connsiteY2-78" fmla="*/ 234370 h 286757"/>
                  <a:gd name="connsiteX3-79" fmla="*/ 0 w 2007908"/>
                  <a:gd name="connsiteY3-80" fmla="*/ 286757 h 286757"/>
                  <a:gd name="connsiteX4-81" fmla="*/ 2381 w 2007908"/>
                  <a:gd name="connsiteY4-82" fmla="*/ 0 h 286757"/>
                  <a:gd name="connsiteX0-83" fmla="*/ 7052 w 2012579"/>
                  <a:gd name="connsiteY0-84" fmla="*/ 0 h 234370"/>
                  <a:gd name="connsiteX1-85" fmla="*/ 1682937 w 2012579"/>
                  <a:gd name="connsiteY1-86" fmla="*/ 6350 h 234370"/>
                  <a:gd name="connsiteX2-87" fmla="*/ 2012579 w 2012579"/>
                  <a:gd name="connsiteY2-88" fmla="*/ 234370 h 234370"/>
                  <a:gd name="connsiteX3-89" fmla="*/ 0 w 2012579"/>
                  <a:gd name="connsiteY3-90" fmla="*/ 226432 h 234370"/>
                  <a:gd name="connsiteX4-91" fmla="*/ 7052 w 2012579"/>
                  <a:gd name="connsiteY4-92" fmla="*/ 0 h 234370"/>
                  <a:gd name="connsiteX0-93" fmla="*/ 2381 w 2007908"/>
                  <a:gd name="connsiteY0-94" fmla="*/ 0 h 234370"/>
                  <a:gd name="connsiteX1-95" fmla="*/ 1678266 w 2007908"/>
                  <a:gd name="connsiteY1-96" fmla="*/ 6350 h 234370"/>
                  <a:gd name="connsiteX2-97" fmla="*/ 2007908 w 2007908"/>
                  <a:gd name="connsiteY2-98" fmla="*/ 234370 h 234370"/>
                  <a:gd name="connsiteX3-99" fmla="*/ 0 w 2007908"/>
                  <a:gd name="connsiteY3-100" fmla="*/ 232782 h 234370"/>
                  <a:gd name="connsiteX4-101" fmla="*/ 2381 w 2007908"/>
                  <a:gd name="connsiteY4-102" fmla="*/ 0 h 234370"/>
                  <a:gd name="connsiteX0-103" fmla="*/ 20 w 2028904"/>
                  <a:gd name="connsiteY0-104" fmla="*/ 0 h 237545"/>
                  <a:gd name="connsiteX1-105" fmla="*/ 1699262 w 2028904"/>
                  <a:gd name="connsiteY1-106" fmla="*/ 9525 h 237545"/>
                  <a:gd name="connsiteX2-107" fmla="*/ 2028904 w 2028904"/>
                  <a:gd name="connsiteY2-108" fmla="*/ 237545 h 237545"/>
                  <a:gd name="connsiteX3-109" fmla="*/ 20996 w 2028904"/>
                  <a:gd name="connsiteY3-110" fmla="*/ 235957 h 237545"/>
                  <a:gd name="connsiteX4-111" fmla="*/ 20 w 2028904"/>
                  <a:gd name="connsiteY4-112" fmla="*/ 0 h 237545"/>
                  <a:gd name="connsiteX0-113" fmla="*/ 107 w 2028991"/>
                  <a:gd name="connsiteY0-114" fmla="*/ 0 h 237545"/>
                  <a:gd name="connsiteX1-115" fmla="*/ 1699349 w 2028991"/>
                  <a:gd name="connsiteY1-116" fmla="*/ 9525 h 237545"/>
                  <a:gd name="connsiteX2-117" fmla="*/ 2028991 w 2028991"/>
                  <a:gd name="connsiteY2-118" fmla="*/ 237545 h 237545"/>
                  <a:gd name="connsiteX3-119" fmla="*/ 2398 w 2028991"/>
                  <a:gd name="connsiteY3-120" fmla="*/ 235957 h 237545"/>
                  <a:gd name="connsiteX4-121" fmla="*/ 107 w 2028991"/>
                  <a:gd name="connsiteY4-122" fmla="*/ 0 h 23754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028991" h="237545">
                    <a:moveTo>
                      <a:pt x="107" y="0"/>
                    </a:moveTo>
                    <a:lnTo>
                      <a:pt x="1699349" y="9525"/>
                    </a:lnTo>
                    <a:lnTo>
                      <a:pt x="2028991" y="237545"/>
                    </a:lnTo>
                    <a:lnTo>
                      <a:pt x="2398" y="235957"/>
                    </a:lnTo>
                    <a:cubicBezTo>
                      <a:pt x="3192" y="140371"/>
                      <a:pt x="-687" y="95586"/>
                      <a:pt x="107" y="0"/>
                    </a:cubicBezTo>
                    <a:close/>
                  </a:path>
                </a:pathLst>
              </a:custGeom>
              <a:solidFill>
                <a:srgbClr val="ED1164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4" name="剪去单角的矩形 19"/>
              <p:cNvSpPr/>
              <p:nvPr/>
            </p:nvSpPr>
            <p:spPr>
              <a:xfrm rot="10800000">
                <a:off x="242712" y="4422741"/>
                <a:ext cx="2028904" cy="237241"/>
              </a:xfrm>
              <a:custGeom>
                <a:avLst/>
                <a:gdLst>
                  <a:gd name="connsiteX0" fmla="*/ 0 w 1731318"/>
                  <a:gd name="connsiteY0" fmla="*/ 0 h 310570"/>
                  <a:gd name="connsiteX1" fmla="*/ 1679555 w 1731318"/>
                  <a:gd name="connsiteY1" fmla="*/ 0 h 310570"/>
                  <a:gd name="connsiteX2" fmla="*/ 1731318 w 1731318"/>
                  <a:gd name="connsiteY2" fmla="*/ 51763 h 310570"/>
                  <a:gd name="connsiteX3" fmla="*/ 1731318 w 1731318"/>
                  <a:gd name="connsiteY3" fmla="*/ 310570 h 310570"/>
                  <a:gd name="connsiteX4" fmla="*/ 0 w 1731318"/>
                  <a:gd name="connsiteY4" fmla="*/ 310570 h 310570"/>
                  <a:gd name="connsiteX5" fmla="*/ 0 w 1731318"/>
                  <a:gd name="connsiteY5" fmla="*/ 0 h 310570"/>
                  <a:gd name="connsiteX0-1" fmla="*/ 0 w 1731318"/>
                  <a:gd name="connsiteY0-2" fmla="*/ 0 h 310570"/>
                  <a:gd name="connsiteX1-3" fmla="*/ 1724798 w 1731318"/>
                  <a:gd name="connsiteY1-4" fmla="*/ 0 h 310570"/>
                  <a:gd name="connsiteX2-5" fmla="*/ 1731318 w 1731318"/>
                  <a:gd name="connsiteY2-6" fmla="*/ 51763 h 310570"/>
                  <a:gd name="connsiteX3-7" fmla="*/ 1731318 w 1731318"/>
                  <a:gd name="connsiteY3-8" fmla="*/ 310570 h 310570"/>
                  <a:gd name="connsiteX4-9" fmla="*/ 0 w 1731318"/>
                  <a:gd name="connsiteY4-10" fmla="*/ 310570 h 310570"/>
                  <a:gd name="connsiteX5-11" fmla="*/ 0 w 1731318"/>
                  <a:gd name="connsiteY5-12" fmla="*/ 0 h 310570"/>
                  <a:gd name="connsiteX0-13" fmla="*/ 0 w 1731318"/>
                  <a:gd name="connsiteY0-14" fmla="*/ 0 h 310570"/>
                  <a:gd name="connsiteX1-15" fmla="*/ 1724798 w 1731318"/>
                  <a:gd name="connsiteY1-16" fmla="*/ 0 h 310570"/>
                  <a:gd name="connsiteX2-17" fmla="*/ 1731318 w 1731318"/>
                  <a:gd name="connsiteY2-18" fmla="*/ 310570 h 310570"/>
                  <a:gd name="connsiteX3-19" fmla="*/ 0 w 1731318"/>
                  <a:gd name="connsiteY3-20" fmla="*/ 310570 h 310570"/>
                  <a:gd name="connsiteX4-21" fmla="*/ 0 w 1731318"/>
                  <a:gd name="connsiteY4-22" fmla="*/ 0 h 310570"/>
                  <a:gd name="connsiteX0-23" fmla="*/ 0 w 2024212"/>
                  <a:gd name="connsiteY0-24" fmla="*/ 0 h 310570"/>
                  <a:gd name="connsiteX1-25" fmla="*/ 1724798 w 2024212"/>
                  <a:gd name="connsiteY1-26" fmla="*/ 0 h 310570"/>
                  <a:gd name="connsiteX2-27" fmla="*/ 2024212 w 2024212"/>
                  <a:gd name="connsiteY2-28" fmla="*/ 291520 h 310570"/>
                  <a:gd name="connsiteX3-29" fmla="*/ 0 w 2024212"/>
                  <a:gd name="connsiteY3-30" fmla="*/ 310570 h 310570"/>
                  <a:gd name="connsiteX4-31" fmla="*/ 0 w 2024212"/>
                  <a:gd name="connsiteY4-32" fmla="*/ 0 h 310570"/>
                  <a:gd name="connsiteX0-33" fmla="*/ 2381 w 2026593"/>
                  <a:gd name="connsiteY0-34" fmla="*/ 0 h 291520"/>
                  <a:gd name="connsiteX1-35" fmla="*/ 1727179 w 2026593"/>
                  <a:gd name="connsiteY1-36" fmla="*/ 0 h 291520"/>
                  <a:gd name="connsiteX2-37" fmla="*/ 2026593 w 2026593"/>
                  <a:gd name="connsiteY2-38" fmla="*/ 291520 h 291520"/>
                  <a:gd name="connsiteX3-39" fmla="*/ 0 w 2026593"/>
                  <a:gd name="connsiteY3-40" fmla="*/ 286757 h 291520"/>
                  <a:gd name="connsiteX4-41" fmla="*/ 2381 w 2026593"/>
                  <a:gd name="connsiteY4-42" fmla="*/ 0 h 291520"/>
                  <a:gd name="connsiteX0-43" fmla="*/ 2381 w 2026593"/>
                  <a:gd name="connsiteY0-44" fmla="*/ 0 h 291520"/>
                  <a:gd name="connsiteX1-45" fmla="*/ 1734322 w 2026593"/>
                  <a:gd name="connsiteY1-46" fmla="*/ 0 h 291520"/>
                  <a:gd name="connsiteX2-47" fmla="*/ 2026593 w 2026593"/>
                  <a:gd name="connsiteY2-48" fmla="*/ 291520 h 291520"/>
                  <a:gd name="connsiteX3-49" fmla="*/ 0 w 2026593"/>
                  <a:gd name="connsiteY3-50" fmla="*/ 286757 h 291520"/>
                  <a:gd name="connsiteX4-51" fmla="*/ 2381 w 2026593"/>
                  <a:gd name="connsiteY4-52" fmla="*/ 0 h 291520"/>
                  <a:gd name="connsiteX0-53" fmla="*/ 2381 w 2026593"/>
                  <a:gd name="connsiteY0-54" fmla="*/ 0 h 291520"/>
                  <a:gd name="connsiteX1-55" fmla="*/ 1566156 w 2026593"/>
                  <a:gd name="connsiteY1-56" fmla="*/ 0 h 291520"/>
                  <a:gd name="connsiteX2-57" fmla="*/ 2026593 w 2026593"/>
                  <a:gd name="connsiteY2-58" fmla="*/ 291520 h 291520"/>
                  <a:gd name="connsiteX3-59" fmla="*/ 0 w 2026593"/>
                  <a:gd name="connsiteY3-60" fmla="*/ 286757 h 291520"/>
                  <a:gd name="connsiteX4-61" fmla="*/ 2381 w 2026593"/>
                  <a:gd name="connsiteY4-62" fmla="*/ 0 h 291520"/>
                  <a:gd name="connsiteX0-63" fmla="*/ 2381 w 2026593"/>
                  <a:gd name="connsiteY0-64" fmla="*/ 0 h 291520"/>
                  <a:gd name="connsiteX1-65" fmla="*/ 1678266 w 2026593"/>
                  <a:gd name="connsiteY1-66" fmla="*/ 6350 h 291520"/>
                  <a:gd name="connsiteX2-67" fmla="*/ 2026593 w 2026593"/>
                  <a:gd name="connsiteY2-68" fmla="*/ 291520 h 291520"/>
                  <a:gd name="connsiteX3-69" fmla="*/ 0 w 2026593"/>
                  <a:gd name="connsiteY3-70" fmla="*/ 286757 h 291520"/>
                  <a:gd name="connsiteX4-71" fmla="*/ 2381 w 2026593"/>
                  <a:gd name="connsiteY4-72" fmla="*/ 0 h 291520"/>
                  <a:gd name="connsiteX0-73" fmla="*/ 2381 w 2007908"/>
                  <a:gd name="connsiteY0-74" fmla="*/ 0 h 286757"/>
                  <a:gd name="connsiteX1-75" fmla="*/ 1678266 w 2007908"/>
                  <a:gd name="connsiteY1-76" fmla="*/ 6350 h 286757"/>
                  <a:gd name="connsiteX2-77" fmla="*/ 2007908 w 2007908"/>
                  <a:gd name="connsiteY2-78" fmla="*/ 234370 h 286757"/>
                  <a:gd name="connsiteX3-79" fmla="*/ 0 w 2007908"/>
                  <a:gd name="connsiteY3-80" fmla="*/ 286757 h 286757"/>
                  <a:gd name="connsiteX4-81" fmla="*/ 2381 w 2007908"/>
                  <a:gd name="connsiteY4-82" fmla="*/ 0 h 286757"/>
                  <a:gd name="connsiteX0-83" fmla="*/ 7052 w 2012579"/>
                  <a:gd name="connsiteY0-84" fmla="*/ 0 h 234370"/>
                  <a:gd name="connsiteX1-85" fmla="*/ 1682937 w 2012579"/>
                  <a:gd name="connsiteY1-86" fmla="*/ 6350 h 234370"/>
                  <a:gd name="connsiteX2-87" fmla="*/ 2012579 w 2012579"/>
                  <a:gd name="connsiteY2-88" fmla="*/ 234370 h 234370"/>
                  <a:gd name="connsiteX3-89" fmla="*/ 0 w 2012579"/>
                  <a:gd name="connsiteY3-90" fmla="*/ 226432 h 234370"/>
                  <a:gd name="connsiteX4-91" fmla="*/ 7052 w 2012579"/>
                  <a:gd name="connsiteY4-92" fmla="*/ 0 h 234370"/>
                  <a:gd name="connsiteX0-93" fmla="*/ 2381 w 2007908"/>
                  <a:gd name="connsiteY0-94" fmla="*/ 0 h 234370"/>
                  <a:gd name="connsiteX1-95" fmla="*/ 1678266 w 2007908"/>
                  <a:gd name="connsiteY1-96" fmla="*/ 6350 h 234370"/>
                  <a:gd name="connsiteX2-97" fmla="*/ 2007908 w 2007908"/>
                  <a:gd name="connsiteY2-98" fmla="*/ 234370 h 234370"/>
                  <a:gd name="connsiteX3-99" fmla="*/ 0 w 2007908"/>
                  <a:gd name="connsiteY3-100" fmla="*/ 232782 h 234370"/>
                  <a:gd name="connsiteX4-101" fmla="*/ 2381 w 2007908"/>
                  <a:gd name="connsiteY4-102" fmla="*/ 0 h 234370"/>
                  <a:gd name="connsiteX0-103" fmla="*/ 20 w 2028904"/>
                  <a:gd name="connsiteY0-104" fmla="*/ 0 h 237545"/>
                  <a:gd name="connsiteX1-105" fmla="*/ 1699262 w 2028904"/>
                  <a:gd name="connsiteY1-106" fmla="*/ 9525 h 237545"/>
                  <a:gd name="connsiteX2-107" fmla="*/ 2028904 w 2028904"/>
                  <a:gd name="connsiteY2-108" fmla="*/ 237545 h 237545"/>
                  <a:gd name="connsiteX3-109" fmla="*/ 20996 w 2028904"/>
                  <a:gd name="connsiteY3-110" fmla="*/ 235957 h 237545"/>
                  <a:gd name="connsiteX4-111" fmla="*/ 20 w 2028904"/>
                  <a:gd name="connsiteY4-112" fmla="*/ 0 h 237545"/>
                  <a:gd name="connsiteX0-113" fmla="*/ 107 w 2028991"/>
                  <a:gd name="connsiteY0-114" fmla="*/ 0 h 237545"/>
                  <a:gd name="connsiteX1-115" fmla="*/ 1699349 w 2028991"/>
                  <a:gd name="connsiteY1-116" fmla="*/ 9525 h 237545"/>
                  <a:gd name="connsiteX2-117" fmla="*/ 2028991 w 2028991"/>
                  <a:gd name="connsiteY2-118" fmla="*/ 237545 h 237545"/>
                  <a:gd name="connsiteX3-119" fmla="*/ 2398 w 2028991"/>
                  <a:gd name="connsiteY3-120" fmla="*/ 235957 h 237545"/>
                  <a:gd name="connsiteX4-121" fmla="*/ 107 w 2028991"/>
                  <a:gd name="connsiteY4-122" fmla="*/ 0 h 23754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028991" h="237545">
                    <a:moveTo>
                      <a:pt x="107" y="0"/>
                    </a:moveTo>
                    <a:lnTo>
                      <a:pt x="1699349" y="9525"/>
                    </a:lnTo>
                    <a:lnTo>
                      <a:pt x="2028991" y="237545"/>
                    </a:lnTo>
                    <a:lnTo>
                      <a:pt x="2398" y="235957"/>
                    </a:lnTo>
                    <a:cubicBezTo>
                      <a:pt x="3192" y="140371"/>
                      <a:pt x="-687" y="95586"/>
                      <a:pt x="107" y="0"/>
                    </a:cubicBezTo>
                    <a:close/>
                  </a:path>
                </a:pathLst>
              </a:custGeom>
              <a:solidFill>
                <a:srgbClr val="ED1164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25" name="矩形 124"/>
            <p:cNvSpPr/>
            <p:nvPr/>
          </p:nvSpPr>
          <p:spPr>
            <a:xfrm>
              <a:off x="6171955" y="3484062"/>
              <a:ext cx="1402946" cy="13573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solidFill>
                    <a:prstClr val="black"/>
                  </a:solidFill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精读：精通教科书，不仅知其结构、系统、梗概，而且对插图的构思、练习的安排了如指掌；不仅对每一章节、单元，明其宗旨，知其特点，而且对每一字句、每一概念，精通其文，搞懂其意，逐句"过堂"，多问几个为什么，即把教材内容搞深搞透。</a:t>
              </a:r>
              <a:endParaRPr lang="zh-CN" altLang="en-US" sz="1600" dirty="0">
                <a:solidFill>
                  <a:prstClr val="black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5"/>
          <p:cNvGrpSpPr/>
          <p:nvPr/>
        </p:nvGrpSpPr>
        <p:grpSpPr bwMode="auto">
          <a:xfrm>
            <a:off x="6642100" y="555625"/>
            <a:ext cx="2251075" cy="2105342"/>
            <a:chOff x="6642596" y="500025"/>
            <a:chExt cx="1402945" cy="2382796"/>
          </a:xfrm>
        </p:grpSpPr>
        <p:grpSp>
          <p:nvGrpSpPr>
            <p:cNvPr id="27664" name="组合 125"/>
            <p:cNvGrpSpPr/>
            <p:nvPr/>
          </p:nvGrpSpPr>
          <p:grpSpPr bwMode="auto">
            <a:xfrm>
              <a:off x="6666456" y="500025"/>
              <a:ext cx="1379085" cy="1766233"/>
              <a:chOff x="242613" y="2893749"/>
              <a:chExt cx="2029002" cy="1766233"/>
            </a:xfrm>
          </p:grpSpPr>
          <p:sp>
            <p:nvSpPr>
              <p:cNvPr id="127" name="剪去对角的矩形 126"/>
              <p:cNvSpPr/>
              <p:nvPr/>
            </p:nvSpPr>
            <p:spPr>
              <a:xfrm rot="10800000">
                <a:off x="252634" y="2906327"/>
                <a:ext cx="2018981" cy="1741011"/>
              </a:xfrm>
              <a:prstGeom prst="snip2Diag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8" name="剪去单角的矩形 19"/>
              <p:cNvSpPr/>
              <p:nvPr/>
            </p:nvSpPr>
            <p:spPr>
              <a:xfrm>
                <a:off x="242444" y="2893749"/>
                <a:ext cx="2029171" cy="237166"/>
              </a:xfrm>
              <a:custGeom>
                <a:avLst/>
                <a:gdLst>
                  <a:gd name="connsiteX0" fmla="*/ 0 w 1731318"/>
                  <a:gd name="connsiteY0" fmla="*/ 0 h 310570"/>
                  <a:gd name="connsiteX1" fmla="*/ 1679555 w 1731318"/>
                  <a:gd name="connsiteY1" fmla="*/ 0 h 310570"/>
                  <a:gd name="connsiteX2" fmla="*/ 1731318 w 1731318"/>
                  <a:gd name="connsiteY2" fmla="*/ 51763 h 310570"/>
                  <a:gd name="connsiteX3" fmla="*/ 1731318 w 1731318"/>
                  <a:gd name="connsiteY3" fmla="*/ 310570 h 310570"/>
                  <a:gd name="connsiteX4" fmla="*/ 0 w 1731318"/>
                  <a:gd name="connsiteY4" fmla="*/ 310570 h 310570"/>
                  <a:gd name="connsiteX5" fmla="*/ 0 w 1731318"/>
                  <a:gd name="connsiteY5" fmla="*/ 0 h 310570"/>
                  <a:gd name="connsiteX0-1" fmla="*/ 0 w 1731318"/>
                  <a:gd name="connsiteY0-2" fmla="*/ 0 h 310570"/>
                  <a:gd name="connsiteX1-3" fmla="*/ 1724798 w 1731318"/>
                  <a:gd name="connsiteY1-4" fmla="*/ 0 h 310570"/>
                  <a:gd name="connsiteX2-5" fmla="*/ 1731318 w 1731318"/>
                  <a:gd name="connsiteY2-6" fmla="*/ 51763 h 310570"/>
                  <a:gd name="connsiteX3-7" fmla="*/ 1731318 w 1731318"/>
                  <a:gd name="connsiteY3-8" fmla="*/ 310570 h 310570"/>
                  <a:gd name="connsiteX4-9" fmla="*/ 0 w 1731318"/>
                  <a:gd name="connsiteY4-10" fmla="*/ 310570 h 310570"/>
                  <a:gd name="connsiteX5-11" fmla="*/ 0 w 1731318"/>
                  <a:gd name="connsiteY5-12" fmla="*/ 0 h 310570"/>
                  <a:gd name="connsiteX0-13" fmla="*/ 0 w 1731318"/>
                  <a:gd name="connsiteY0-14" fmla="*/ 0 h 310570"/>
                  <a:gd name="connsiteX1-15" fmla="*/ 1724798 w 1731318"/>
                  <a:gd name="connsiteY1-16" fmla="*/ 0 h 310570"/>
                  <a:gd name="connsiteX2-17" fmla="*/ 1731318 w 1731318"/>
                  <a:gd name="connsiteY2-18" fmla="*/ 310570 h 310570"/>
                  <a:gd name="connsiteX3-19" fmla="*/ 0 w 1731318"/>
                  <a:gd name="connsiteY3-20" fmla="*/ 310570 h 310570"/>
                  <a:gd name="connsiteX4-21" fmla="*/ 0 w 1731318"/>
                  <a:gd name="connsiteY4-22" fmla="*/ 0 h 310570"/>
                  <a:gd name="connsiteX0-23" fmla="*/ 0 w 2024212"/>
                  <a:gd name="connsiteY0-24" fmla="*/ 0 h 310570"/>
                  <a:gd name="connsiteX1-25" fmla="*/ 1724798 w 2024212"/>
                  <a:gd name="connsiteY1-26" fmla="*/ 0 h 310570"/>
                  <a:gd name="connsiteX2-27" fmla="*/ 2024212 w 2024212"/>
                  <a:gd name="connsiteY2-28" fmla="*/ 291520 h 310570"/>
                  <a:gd name="connsiteX3-29" fmla="*/ 0 w 2024212"/>
                  <a:gd name="connsiteY3-30" fmla="*/ 310570 h 310570"/>
                  <a:gd name="connsiteX4-31" fmla="*/ 0 w 2024212"/>
                  <a:gd name="connsiteY4-32" fmla="*/ 0 h 310570"/>
                  <a:gd name="connsiteX0-33" fmla="*/ 2381 w 2026593"/>
                  <a:gd name="connsiteY0-34" fmla="*/ 0 h 291520"/>
                  <a:gd name="connsiteX1-35" fmla="*/ 1727179 w 2026593"/>
                  <a:gd name="connsiteY1-36" fmla="*/ 0 h 291520"/>
                  <a:gd name="connsiteX2-37" fmla="*/ 2026593 w 2026593"/>
                  <a:gd name="connsiteY2-38" fmla="*/ 291520 h 291520"/>
                  <a:gd name="connsiteX3-39" fmla="*/ 0 w 2026593"/>
                  <a:gd name="connsiteY3-40" fmla="*/ 286757 h 291520"/>
                  <a:gd name="connsiteX4-41" fmla="*/ 2381 w 2026593"/>
                  <a:gd name="connsiteY4-42" fmla="*/ 0 h 291520"/>
                  <a:gd name="connsiteX0-43" fmla="*/ 2381 w 2026593"/>
                  <a:gd name="connsiteY0-44" fmla="*/ 0 h 291520"/>
                  <a:gd name="connsiteX1-45" fmla="*/ 1734322 w 2026593"/>
                  <a:gd name="connsiteY1-46" fmla="*/ 0 h 291520"/>
                  <a:gd name="connsiteX2-47" fmla="*/ 2026593 w 2026593"/>
                  <a:gd name="connsiteY2-48" fmla="*/ 291520 h 291520"/>
                  <a:gd name="connsiteX3-49" fmla="*/ 0 w 2026593"/>
                  <a:gd name="connsiteY3-50" fmla="*/ 286757 h 291520"/>
                  <a:gd name="connsiteX4-51" fmla="*/ 2381 w 2026593"/>
                  <a:gd name="connsiteY4-52" fmla="*/ 0 h 291520"/>
                  <a:gd name="connsiteX0-53" fmla="*/ 2381 w 2026593"/>
                  <a:gd name="connsiteY0-54" fmla="*/ 0 h 291520"/>
                  <a:gd name="connsiteX1-55" fmla="*/ 1566156 w 2026593"/>
                  <a:gd name="connsiteY1-56" fmla="*/ 0 h 291520"/>
                  <a:gd name="connsiteX2-57" fmla="*/ 2026593 w 2026593"/>
                  <a:gd name="connsiteY2-58" fmla="*/ 291520 h 291520"/>
                  <a:gd name="connsiteX3-59" fmla="*/ 0 w 2026593"/>
                  <a:gd name="connsiteY3-60" fmla="*/ 286757 h 291520"/>
                  <a:gd name="connsiteX4-61" fmla="*/ 2381 w 2026593"/>
                  <a:gd name="connsiteY4-62" fmla="*/ 0 h 291520"/>
                  <a:gd name="connsiteX0-63" fmla="*/ 2381 w 2026593"/>
                  <a:gd name="connsiteY0-64" fmla="*/ 0 h 291520"/>
                  <a:gd name="connsiteX1-65" fmla="*/ 1678266 w 2026593"/>
                  <a:gd name="connsiteY1-66" fmla="*/ 6350 h 291520"/>
                  <a:gd name="connsiteX2-67" fmla="*/ 2026593 w 2026593"/>
                  <a:gd name="connsiteY2-68" fmla="*/ 291520 h 291520"/>
                  <a:gd name="connsiteX3-69" fmla="*/ 0 w 2026593"/>
                  <a:gd name="connsiteY3-70" fmla="*/ 286757 h 291520"/>
                  <a:gd name="connsiteX4-71" fmla="*/ 2381 w 2026593"/>
                  <a:gd name="connsiteY4-72" fmla="*/ 0 h 291520"/>
                  <a:gd name="connsiteX0-73" fmla="*/ 2381 w 2007908"/>
                  <a:gd name="connsiteY0-74" fmla="*/ 0 h 286757"/>
                  <a:gd name="connsiteX1-75" fmla="*/ 1678266 w 2007908"/>
                  <a:gd name="connsiteY1-76" fmla="*/ 6350 h 286757"/>
                  <a:gd name="connsiteX2-77" fmla="*/ 2007908 w 2007908"/>
                  <a:gd name="connsiteY2-78" fmla="*/ 234370 h 286757"/>
                  <a:gd name="connsiteX3-79" fmla="*/ 0 w 2007908"/>
                  <a:gd name="connsiteY3-80" fmla="*/ 286757 h 286757"/>
                  <a:gd name="connsiteX4-81" fmla="*/ 2381 w 2007908"/>
                  <a:gd name="connsiteY4-82" fmla="*/ 0 h 286757"/>
                  <a:gd name="connsiteX0-83" fmla="*/ 7052 w 2012579"/>
                  <a:gd name="connsiteY0-84" fmla="*/ 0 h 234370"/>
                  <a:gd name="connsiteX1-85" fmla="*/ 1682937 w 2012579"/>
                  <a:gd name="connsiteY1-86" fmla="*/ 6350 h 234370"/>
                  <a:gd name="connsiteX2-87" fmla="*/ 2012579 w 2012579"/>
                  <a:gd name="connsiteY2-88" fmla="*/ 234370 h 234370"/>
                  <a:gd name="connsiteX3-89" fmla="*/ 0 w 2012579"/>
                  <a:gd name="connsiteY3-90" fmla="*/ 226432 h 234370"/>
                  <a:gd name="connsiteX4-91" fmla="*/ 7052 w 2012579"/>
                  <a:gd name="connsiteY4-92" fmla="*/ 0 h 234370"/>
                  <a:gd name="connsiteX0-93" fmla="*/ 2381 w 2007908"/>
                  <a:gd name="connsiteY0-94" fmla="*/ 0 h 234370"/>
                  <a:gd name="connsiteX1-95" fmla="*/ 1678266 w 2007908"/>
                  <a:gd name="connsiteY1-96" fmla="*/ 6350 h 234370"/>
                  <a:gd name="connsiteX2-97" fmla="*/ 2007908 w 2007908"/>
                  <a:gd name="connsiteY2-98" fmla="*/ 234370 h 234370"/>
                  <a:gd name="connsiteX3-99" fmla="*/ 0 w 2007908"/>
                  <a:gd name="connsiteY3-100" fmla="*/ 232782 h 234370"/>
                  <a:gd name="connsiteX4-101" fmla="*/ 2381 w 2007908"/>
                  <a:gd name="connsiteY4-102" fmla="*/ 0 h 234370"/>
                  <a:gd name="connsiteX0-103" fmla="*/ 20 w 2028904"/>
                  <a:gd name="connsiteY0-104" fmla="*/ 0 h 237545"/>
                  <a:gd name="connsiteX1-105" fmla="*/ 1699262 w 2028904"/>
                  <a:gd name="connsiteY1-106" fmla="*/ 9525 h 237545"/>
                  <a:gd name="connsiteX2-107" fmla="*/ 2028904 w 2028904"/>
                  <a:gd name="connsiteY2-108" fmla="*/ 237545 h 237545"/>
                  <a:gd name="connsiteX3-109" fmla="*/ 20996 w 2028904"/>
                  <a:gd name="connsiteY3-110" fmla="*/ 235957 h 237545"/>
                  <a:gd name="connsiteX4-111" fmla="*/ 20 w 2028904"/>
                  <a:gd name="connsiteY4-112" fmla="*/ 0 h 237545"/>
                  <a:gd name="connsiteX0-113" fmla="*/ 107 w 2028991"/>
                  <a:gd name="connsiteY0-114" fmla="*/ 0 h 237545"/>
                  <a:gd name="connsiteX1-115" fmla="*/ 1699349 w 2028991"/>
                  <a:gd name="connsiteY1-116" fmla="*/ 9525 h 237545"/>
                  <a:gd name="connsiteX2-117" fmla="*/ 2028991 w 2028991"/>
                  <a:gd name="connsiteY2-118" fmla="*/ 237545 h 237545"/>
                  <a:gd name="connsiteX3-119" fmla="*/ 2398 w 2028991"/>
                  <a:gd name="connsiteY3-120" fmla="*/ 235957 h 237545"/>
                  <a:gd name="connsiteX4-121" fmla="*/ 107 w 2028991"/>
                  <a:gd name="connsiteY4-122" fmla="*/ 0 h 23754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028991" h="237545">
                    <a:moveTo>
                      <a:pt x="107" y="0"/>
                    </a:moveTo>
                    <a:lnTo>
                      <a:pt x="1699349" y="9525"/>
                    </a:lnTo>
                    <a:lnTo>
                      <a:pt x="2028991" y="237545"/>
                    </a:lnTo>
                    <a:lnTo>
                      <a:pt x="2398" y="235957"/>
                    </a:lnTo>
                    <a:cubicBezTo>
                      <a:pt x="3192" y="140371"/>
                      <a:pt x="-687" y="95586"/>
                      <a:pt x="10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9" name="剪去单角的矩形 19"/>
              <p:cNvSpPr/>
              <p:nvPr/>
            </p:nvSpPr>
            <p:spPr>
              <a:xfrm rot="10800000">
                <a:off x="242444" y="4422750"/>
                <a:ext cx="2029171" cy="237166"/>
              </a:xfrm>
              <a:custGeom>
                <a:avLst/>
                <a:gdLst>
                  <a:gd name="connsiteX0" fmla="*/ 0 w 1731318"/>
                  <a:gd name="connsiteY0" fmla="*/ 0 h 310570"/>
                  <a:gd name="connsiteX1" fmla="*/ 1679555 w 1731318"/>
                  <a:gd name="connsiteY1" fmla="*/ 0 h 310570"/>
                  <a:gd name="connsiteX2" fmla="*/ 1731318 w 1731318"/>
                  <a:gd name="connsiteY2" fmla="*/ 51763 h 310570"/>
                  <a:gd name="connsiteX3" fmla="*/ 1731318 w 1731318"/>
                  <a:gd name="connsiteY3" fmla="*/ 310570 h 310570"/>
                  <a:gd name="connsiteX4" fmla="*/ 0 w 1731318"/>
                  <a:gd name="connsiteY4" fmla="*/ 310570 h 310570"/>
                  <a:gd name="connsiteX5" fmla="*/ 0 w 1731318"/>
                  <a:gd name="connsiteY5" fmla="*/ 0 h 310570"/>
                  <a:gd name="connsiteX0-1" fmla="*/ 0 w 1731318"/>
                  <a:gd name="connsiteY0-2" fmla="*/ 0 h 310570"/>
                  <a:gd name="connsiteX1-3" fmla="*/ 1724798 w 1731318"/>
                  <a:gd name="connsiteY1-4" fmla="*/ 0 h 310570"/>
                  <a:gd name="connsiteX2-5" fmla="*/ 1731318 w 1731318"/>
                  <a:gd name="connsiteY2-6" fmla="*/ 51763 h 310570"/>
                  <a:gd name="connsiteX3-7" fmla="*/ 1731318 w 1731318"/>
                  <a:gd name="connsiteY3-8" fmla="*/ 310570 h 310570"/>
                  <a:gd name="connsiteX4-9" fmla="*/ 0 w 1731318"/>
                  <a:gd name="connsiteY4-10" fmla="*/ 310570 h 310570"/>
                  <a:gd name="connsiteX5-11" fmla="*/ 0 w 1731318"/>
                  <a:gd name="connsiteY5-12" fmla="*/ 0 h 310570"/>
                  <a:gd name="connsiteX0-13" fmla="*/ 0 w 1731318"/>
                  <a:gd name="connsiteY0-14" fmla="*/ 0 h 310570"/>
                  <a:gd name="connsiteX1-15" fmla="*/ 1724798 w 1731318"/>
                  <a:gd name="connsiteY1-16" fmla="*/ 0 h 310570"/>
                  <a:gd name="connsiteX2-17" fmla="*/ 1731318 w 1731318"/>
                  <a:gd name="connsiteY2-18" fmla="*/ 310570 h 310570"/>
                  <a:gd name="connsiteX3-19" fmla="*/ 0 w 1731318"/>
                  <a:gd name="connsiteY3-20" fmla="*/ 310570 h 310570"/>
                  <a:gd name="connsiteX4-21" fmla="*/ 0 w 1731318"/>
                  <a:gd name="connsiteY4-22" fmla="*/ 0 h 310570"/>
                  <a:gd name="connsiteX0-23" fmla="*/ 0 w 2024212"/>
                  <a:gd name="connsiteY0-24" fmla="*/ 0 h 310570"/>
                  <a:gd name="connsiteX1-25" fmla="*/ 1724798 w 2024212"/>
                  <a:gd name="connsiteY1-26" fmla="*/ 0 h 310570"/>
                  <a:gd name="connsiteX2-27" fmla="*/ 2024212 w 2024212"/>
                  <a:gd name="connsiteY2-28" fmla="*/ 291520 h 310570"/>
                  <a:gd name="connsiteX3-29" fmla="*/ 0 w 2024212"/>
                  <a:gd name="connsiteY3-30" fmla="*/ 310570 h 310570"/>
                  <a:gd name="connsiteX4-31" fmla="*/ 0 w 2024212"/>
                  <a:gd name="connsiteY4-32" fmla="*/ 0 h 310570"/>
                  <a:gd name="connsiteX0-33" fmla="*/ 2381 w 2026593"/>
                  <a:gd name="connsiteY0-34" fmla="*/ 0 h 291520"/>
                  <a:gd name="connsiteX1-35" fmla="*/ 1727179 w 2026593"/>
                  <a:gd name="connsiteY1-36" fmla="*/ 0 h 291520"/>
                  <a:gd name="connsiteX2-37" fmla="*/ 2026593 w 2026593"/>
                  <a:gd name="connsiteY2-38" fmla="*/ 291520 h 291520"/>
                  <a:gd name="connsiteX3-39" fmla="*/ 0 w 2026593"/>
                  <a:gd name="connsiteY3-40" fmla="*/ 286757 h 291520"/>
                  <a:gd name="connsiteX4-41" fmla="*/ 2381 w 2026593"/>
                  <a:gd name="connsiteY4-42" fmla="*/ 0 h 291520"/>
                  <a:gd name="connsiteX0-43" fmla="*/ 2381 w 2026593"/>
                  <a:gd name="connsiteY0-44" fmla="*/ 0 h 291520"/>
                  <a:gd name="connsiteX1-45" fmla="*/ 1734322 w 2026593"/>
                  <a:gd name="connsiteY1-46" fmla="*/ 0 h 291520"/>
                  <a:gd name="connsiteX2-47" fmla="*/ 2026593 w 2026593"/>
                  <a:gd name="connsiteY2-48" fmla="*/ 291520 h 291520"/>
                  <a:gd name="connsiteX3-49" fmla="*/ 0 w 2026593"/>
                  <a:gd name="connsiteY3-50" fmla="*/ 286757 h 291520"/>
                  <a:gd name="connsiteX4-51" fmla="*/ 2381 w 2026593"/>
                  <a:gd name="connsiteY4-52" fmla="*/ 0 h 291520"/>
                  <a:gd name="connsiteX0-53" fmla="*/ 2381 w 2026593"/>
                  <a:gd name="connsiteY0-54" fmla="*/ 0 h 291520"/>
                  <a:gd name="connsiteX1-55" fmla="*/ 1566156 w 2026593"/>
                  <a:gd name="connsiteY1-56" fmla="*/ 0 h 291520"/>
                  <a:gd name="connsiteX2-57" fmla="*/ 2026593 w 2026593"/>
                  <a:gd name="connsiteY2-58" fmla="*/ 291520 h 291520"/>
                  <a:gd name="connsiteX3-59" fmla="*/ 0 w 2026593"/>
                  <a:gd name="connsiteY3-60" fmla="*/ 286757 h 291520"/>
                  <a:gd name="connsiteX4-61" fmla="*/ 2381 w 2026593"/>
                  <a:gd name="connsiteY4-62" fmla="*/ 0 h 291520"/>
                  <a:gd name="connsiteX0-63" fmla="*/ 2381 w 2026593"/>
                  <a:gd name="connsiteY0-64" fmla="*/ 0 h 291520"/>
                  <a:gd name="connsiteX1-65" fmla="*/ 1678266 w 2026593"/>
                  <a:gd name="connsiteY1-66" fmla="*/ 6350 h 291520"/>
                  <a:gd name="connsiteX2-67" fmla="*/ 2026593 w 2026593"/>
                  <a:gd name="connsiteY2-68" fmla="*/ 291520 h 291520"/>
                  <a:gd name="connsiteX3-69" fmla="*/ 0 w 2026593"/>
                  <a:gd name="connsiteY3-70" fmla="*/ 286757 h 291520"/>
                  <a:gd name="connsiteX4-71" fmla="*/ 2381 w 2026593"/>
                  <a:gd name="connsiteY4-72" fmla="*/ 0 h 291520"/>
                  <a:gd name="connsiteX0-73" fmla="*/ 2381 w 2007908"/>
                  <a:gd name="connsiteY0-74" fmla="*/ 0 h 286757"/>
                  <a:gd name="connsiteX1-75" fmla="*/ 1678266 w 2007908"/>
                  <a:gd name="connsiteY1-76" fmla="*/ 6350 h 286757"/>
                  <a:gd name="connsiteX2-77" fmla="*/ 2007908 w 2007908"/>
                  <a:gd name="connsiteY2-78" fmla="*/ 234370 h 286757"/>
                  <a:gd name="connsiteX3-79" fmla="*/ 0 w 2007908"/>
                  <a:gd name="connsiteY3-80" fmla="*/ 286757 h 286757"/>
                  <a:gd name="connsiteX4-81" fmla="*/ 2381 w 2007908"/>
                  <a:gd name="connsiteY4-82" fmla="*/ 0 h 286757"/>
                  <a:gd name="connsiteX0-83" fmla="*/ 7052 w 2012579"/>
                  <a:gd name="connsiteY0-84" fmla="*/ 0 h 234370"/>
                  <a:gd name="connsiteX1-85" fmla="*/ 1682937 w 2012579"/>
                  <a:gd name="connsiteY1-86" fmla="*/ 6350 h 234370"/>
                  <a:gd name="connsiteX2-87" fmla="*/ 2012579 w 2012579"/>
                  <a:gd name="connsiteY2-88" fmla="*/ 234370 h 234370"/>
                  <a:gd name="connsiteX3-89" fmla="*/ 0 w 2012579"/>
                  <a:gd name="connsiteY3-90" fmla="*/ 226432 h 234370"/>
                  <a:gd name="connsiteX4-91" fmla="*/ 7052 w 2012579"/>
                  <a:gd name="connsiteY4-92" fmla="*/ 0 h 234370"/>
                  <a:gd name="connsiteX0-93" fmla="*/ 2381 w 2007908"/>
                  <a:gd name="connsiteY0-94" fmla="*/ 0 h 234370"/>
                  <a:gd name="connsiteX1-95" fmla="*/ 1678266 w 2007908"/>
                  <a:gd name="connsiteY1-96" fmla="*/ 6350 h 234370"/>
                  <a:gd name="connsiteX2-97" fmla="*/ 2007908 w 2007908"/>
                  <a:gd name="connsiteY2-98" fmla="*/ 234370 h 234370"/>
                  <a:gd name="connsiteX3-99" fmla="*/ 0 w 2007908"/>
                  <a:gd name="connsiteY3-100" fmla="*/ 232782 h 234370"/>
                  <a:gd name="connsiteX4-101" fmla="*/ 2381 w 2007908"/>
                  <a:gd name="connsiteY4-102" fmla="*/ 0 h 234370"/>
                  <a:gd name="connsiteX0-103" fmla="*/ 20 w 2028904"/>
                  <a:gd name="connsiteY0-104" fmla="*/ 0 h 237545"/>
                  <a:gd name="connsiteX1-105" fmla="*/ 1699262 w 2028904"/>
                  <a:gd name="connsiteY1-106" fmla="*/ 9525 h 237545"/>
                  <a:gd name="connsiteX2-107" fmla="*/ 2028904 w 2028904"/>
                  <a:gd name="connsiteY2-108" fmla="*/ 237545 h 237545"/>
                  <a:gd name="connsiteX3-109" fmla="*/ 20996 w 2028904"/>
                  <a:gd name="connsiteY3-110" fmla="*/ 235957 h 237545"/>
                  <a:gd name="connsiteX4-111" fmla="*/ 20 w 2028904"/>
                  <a:gd name="connsiteY4-112" fmla="*/ 0 h 237545"/>
                  <a:gd name="connsiteX0-113" fmla="*/ 107 w 2028991"/>
                  <a:gd name="connsiteY0-114" fmla="*/ 0 h 237545"/>
                  <a:gd name="connsiteX1-115" fmla="*/ 1699349 w 2028991"/>
                  <a:gd name="connsiteY1-116" fmla="*/ 9525 h 237545"/>
                  <a:gd name="connsiteX2-117" fmla="*/ 2028991 w 2028991"/>
                  <a:gd name="connsiteY2-118" fmla="*/ 237545 h 237545"/>
                  <a:gd name="connsiteX3-119" fmla="*/ 2398 w 2028991"/>
                  <a:gd name="connsiteY3-120" fmla="*/ 235957 h 237545"/>
                  <a:gd name="connsiteX4-121" fmla="*/ 107 w 2028991"/>
                  <a:gd name="connsiteY4-122" fmla="*/ 0 h 23754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028991" h="237545">
                    <a:moveTo>
                      <a:pt x="107" y="0"/>
                    </a:moveTo>
                    <a:lnTo>
                      <a:pt x="1699349" y="9525"/>
                    </a:lnTo>
                    <a:lnTo>
                      <a:pt x="2028991" y="237545"/>
                    </a:lnTo>
                    <a:lnTo>
                      <a:pt x="2398" y="235957"/>
                    </a:lnTo>
                    <a:cubicBezTo>
                      <a:pt x="3192" y="140371"/>
                      <a:pt x="-687" y="95586"/>
                      <a:pt x="10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30" name="矩形 129"/>
            <p:cNvSpPr/>
            <p:nvPr/>
          </p:nvSpPr>
          <p:spPr>
            <a:xfrm>
              <a:off x="6642596" y="828823"/>
              <a:ext cx="1402945" cy="2053998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prstClr val="black"/>
                  </a:solidFill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宋体" panose="02010600030101010101" pitchFamily="2" charset="-122"/>
                </a:rPr>
                <a:t>通读：通览教科书，熟悉其全部内容，包括编者意图、组织结构，同时，兼顾前后，了解与本学科有关的"已学教材"和"后续教材"的相应内容，即从教材体系上把握教学内容，弄清前后关系</a:t>
              </a:r>
              <a:endParaRPr lang="zh-CN" altLang="en-US" sz="1400" dirty="0">
                <a:solidFill>
                  <a:prstClr val="black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Tm="1000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ldLvl="0" animBg="1"/>
      <p:bldP spid="7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任意多边形 73"/>
          <p:cNvSpPr/>
          <p:nvPr/>
        </p:nvSpPr>
        <p:spPr>
          <a:xfrm flipH="1">
            <a:off x="4992370" y="3710305"/>
            <a:ext cx="2951480" cy="1455420"/>
          </a:xfrm>
          <a:custGeom>
            <a:avLst/>
            <a:gdLst>
              <a:gd name="connsiteX0" fmla="*/ 632298 w 1556426"/>
              <a:gd name="connsiteY0" fmla="*/ 0 h 2052536"/>
              <a:gd name="connsiteX1" fmla="*/ 1556426 w 1556426"/>
              <a:gd name="connsiteY1" fmla="*/ 904672 h 2052536"/>
              <a:gd name="connsiteX2" fmla="*/ 0 w 1556426"/>
              <a:gd name="connsiteY2" fmla="*/ 2052536 h 2052536"/>
              <a:gd name="connsiteX3" fmla="*/ 632298 w 1556426"/>
              <a:gd name="connsiteY3" fmla="*/ 0 h 2052536"/>
              <a:gd name="connsiteX0-1" fmla="*/ 924128 w 1848256"/>
              <a:gd name="connsiteY0-2" fmla="*/ 0 h 1789890"/>
              <a:gd name="connsiteX1-3" fmla="*/ 1848256 w 1848256"/>
              <a:gd name="connsiteY1-4" fmla="*/ 904672 h 1789890"/>
              <a:gd name="connsiteX2-5" fmla="*/ 0 w 1848256"/>
              <a:gd name="connsiteY2-6" fmla="*/ 1789890 h 1789890"/>
              <a:gd name="connsiteX3-7" fmla="*/ 924128 w 1848256"/>
              <a:gd name="connsiteY3-8" fmla="*/ 0 h 1789890"/>
              <a:gd name="connsiteX0-9" fmla="*/ 1089498 w 2013626"/>
              <a:gd name="connsiteY0-10" fmla="*/ 0 h 1498061"/>
              <a:gd name="connsiteX1-11" fmla="*/ 2013626 w 2013626"/>
              <a:gd name="connsiteY1-12" fmla="*/ 904672 h 1498061"/>
              <a:gd name="connsiteX2-13" fmla="*/ 0 w 2013626"/>
              <a:gd name="connsiteY2-14" fmla="*/ 1498061 h 1498061"/>
              <a:gd name="connsiteX3-15" fmla="*/ 1089498 w 2013626"/>
              <a:gd name="connsiteY3-16" fmla="*/ 0 h 1498061"/>
              <a:gd name="connsiteX0-17" fmla="*/ 880263 w 1804391"/>
              <a:gd name="connsiteY0-18" fmla="*/ 0 h 1188720"/>
              <a:gd name="connsiteX1-19" fmla="*/ 1804391 w 1804391"/>
              <a:gd name="connsiteY1-20" fmla="*/ 904672 h 1188720"/>
              <a:gd name="connsiteX2-21" fmla="*/ 0 w 1804391"/>
              <a:gd name="connsiteY2-22" fmla="*/ 1188720 h 1188720"/>
              <a:gd name="connsiteX3-23" fmla="*/ 880263 w 1804391"/>
              <a:gd name="connsiteY3-24" fmla="*/ 0 h 1188720"/>
              <a:gd name="connsiteX0-25" fmla="*/ 364732 w 1804391"/>
              <a:gd name="connsiteY0-26" fmla="*/ 0 h 1652720"/>
              <a:gd name="connsiteX1-27" fmla="*/ 1804391 w 1804391"/>
              <a:gd name="connsiteY1-28" fmla="*/ 1368672 h 1652720"/>
              <a:gd name="connsiteX2-29" fmla="*/ 0 w 1804391"/>
              <a:gd name="connsiteY2-30" fmla="*/ 1652720 h 1652720"/>
              <a:gd name="connsiteX3-31" fmla="*/ 364732 w 1804391"/>
              <a:gd name="connsiteY3-32" fmla="*/ 0 h 1652720"/>
              <a:gd name="connsiteX0-33" fmla="*/ 429174 w 1804391"/>
              <a:gd name="connsiteY0-34" fmla="*/ 0 h 1652720"/>
              <a:gd name="connsiteX1-35" fmla="*/ 1804391 w 1804391"/>
              <a:gd name="connsiteY1-36" fmla="*/ 1368672 h 1652720"/>
              <a:gd name="connsiteX2-37" fmla="*/ 0 w 1804391"/>
              <a:gd name="connsiteY2-38" fmla="*/ 1652720 h 1652720"/>
              <a:gd name="connsiteX3-39" fmla="*/ 429174 w 1804391"/>
              <a:gd name="connsiteY3-40" fmla="*/ 0 h 1652720"/>
              <a:gd name="connsiteX0-41" fmla="*/ 1911329 w 3286546"/>
              <a:gd name="connsiteY0-42" fmla="*/ 0 h 2348666"/>
              <a:gd name="connsiteX1-43" fmla="*/ 3286546 w 3286546"/>
              <a:gd name="connsiteY1-44" fmla="*/ 1368672 h 2348666"/>
              <a:gd name="connsiteX2-45" fmla="*/ 0 w 3286546"/>
              <a:gd name="connsiteY2-46" fmla="*/ 2348666 h 2348666"/>
              <a:gd name="connsiteX3-47" fmla="*/ 1911329 w 3286546"/>
              <a:gd name="connsiteY3-48" fmla="*/ 0 h 2348666"/>
              <a:gd name="connsiteX0-49" fmla="*/ 2169095 w 3544312"/>
              <a:gd name="connsiteY0-50" fmla="*/ 0 h 2116655"/>
              <a:gd name="connsiteX1-51" fmla="*/ 3544312 w 3544312"/>
              <a:gd name="connsiteY1-52" fmla="*/ 1368672 h 2116655"/>
              <a:gd name="connsiteX2-53" fmla="*/ 0 w 3544312"/>
              <a:gd name="connsiteY2-54" fmla="*/ 2116655 h 2116655"/>
              <a:gd name="connsiteX3-55" fmla="*/ 2169095 w 3544312"/>
              <a:gd name="connsiteY3-56" fmla="*/ 0 h 2116655"/>
              <a:gd name="connsiteX0-57" fmla="*/ 1266914 w 2642131"/>
              <a:gd name="connsiteY0-58" fmla="*/ 0 h 1575325"/>
              <a:gd name="connsiteX1-59" fmla="*/ 2642131 w 2642131"/>
              <a:gd name="connsiteY1-60" fmla="*/ 1368672 h 1575325"/>
              <a:gd name="connsiteX2-61" fmla="*/ 0 w 2642131"/>
              <a:gd name="connsiteY2-62" fmla="*/ 1575325 h 1575325"/>
              <a:gd name="connsiteX3-63" fmla="*/ 1266914 w 2642131"/>
              <a:gd name="connsiteY3-64" fmla="*/ 0 h 157532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642131" h="1575325">
                <a:moveTo>
                  <a:pt x="1266914" y="0"/>
                </a:moveTo>
                <a:lnTo>
                  <a:pt x="2642131" y="1368672"/>
                </a:lnTo>
                <a:lnTo>
                  <a:pt x="0" y="1575325"/>
                </a:lnTo>
                <a:lnTo>
                  <a:pt x="1266914" y="0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alpha val="0"/>
                  <a:lumMod val="88000"/>
                  <a:lumOff val="12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/>
              <a:t>成年</a:t>
            </a:r>
            <a:endParaRPr lang="zh-CN" altLang="en-US"/>
          </a:p>
        </p:txBody>
      </p:sp>
      <p:grpSp>
        <p:nvGrpSpPr>
          <p:cNvPr id="4" name="组合 3"/>
          <p:cNvGrpSpPr/>
          <p:nvPr/>
        </p:nvGrpSpPr>
        <p:grpSpPr bwMode="auto">
          <a:xfrm>
            <a:off x="4414203" y="3354705"/>
            <a:ext cx="1622425" cy="908050"/>
            <a:chOff x="4084816" y="3045291"/>
            <a:chExt cx="1622929" cy="906868"/>
          </a:xfrm>
        </p:grpSpPr>
        <p:sp>
          <p:nvSpPr>
            <p:cNvPr id="5" name="Freeform 90"/>
            <p:cNvSpPr/>
            <p:nvPr/>
          </p:nvSpPr>
          <p:spPr bwMode="auto">
            <a:xfrm>
              <a:off x="4578681" y="3400428"/>
              <a:ext cx="1129064" cy="551731"/>
            </a:xfrm>
            <a:custGeom>
              <a:avLst/>
              <a:gdLst>
                <a:gd name="T0" fmla="*/ 1054 w 1054"/>
                <a:gd name="T1" fmla="*/ 0 h 515"/>
                <a:gd name="T2" fmla="*/ 1054 w 1054"/>
                <a:gd name="T3" fmla="*/ 298 h 515"/>
                <a:gd name="T4" fmla="*/ 0 w 1054"/>
                <a:gd name="T5" fmla="*/ 515 h 515"/>
                <a:gd name="T6" fmla="*/ 0 w 1054"/>
                <a:gd name="T7" fmla="*/ 220 h 515"/>
                <a:gd name="T8" fmla="*/ 1054 w 1054"/>
                <a:gd name="T9" fmla="*/ 0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4" h="515">
                  <a:moveTo>
                    <a:pt x="1054" y="0"/>
                  </a:moveTo>
                  <a:lnTo>
                    <a:pt x="1054" y="298"/>
                  </a:lnTo>
                  <a:lnTo>
                    <a:pt x="0" y="515"/>
                  </a:lnTo>
                  <a:lnTo>
                    <a:pt x="0" y="220"/>
                  </a:lnTo>
                  <a:lnTo>
                    <a:pt x="1054" y="0"/>
                  </a:lnTo>
                  <a:close/>
                </a:path>
              </a:pathLst>
            </a:custGeom>
            <a:gradFill flip="none" rotWithShape="1">
              <a:gsLst>
                <a:gs pos="7000">
                  <a:srgbClr val="93520B"/>
                </a:gs>
                <a:gs pos="90000">
                  <a:srgbClr val="722C0C"/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884" name="Freeform 91"/>
            <p:cNvSpPr/>
            <p:nvPr/>
          </p:nvSpPr>
          <p:spPr bwMode="auto">
            <a:xfrm>
              <a:off x="4084816" y="3096745"/>
              <a:ext cx="493096" cy="855414"/>
            </a:xfrm>
            <a:custGeom>
              <a:avLst/>
              <a:gdLst>
                <a:gd name="T0" fmla="*/ 2147483647 w 460"/>
                <a:gd name="T1" fmla="*/ 2147483647 h 798"/>
                <a:gd name="T2" fmla="*/ 2147483647 w 460"/>
                <a:gd name="T3" fmla="*/ 2147483647 h 798"/>
                <a:gd name="T4" fmla="*/ 0 w 460"/>
                <a:gd name="T5" fmla="*/ 2147483647 h 798"/>
                <a:gd name="T6" fmla="*/ 0 w 460"/>
                <a:gd name="T7" fmla="*/ 0 h 798"/>
                <a:gd name="T8" fmla="*/ 2147483647 w 460"/>
                <a:gd name="T9" fmla="*/ 2147483647 h 7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0"/>
                <a:gd name="T16" fmla="*/ 0 h 798"/>
                <a:gd name="T17" fmla="*/ 460 w 460"/>
                <a:gd name="T18" fmla="*/ 798 h 79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0" h="798">
                  <a:moveTo>
                    <a:pt x="460" y="503"/>
                  </a:moveTo>
                  <a:lnTo>
                    <a:pt x="460" y="798"/>
                  </a:lnTo>
                  <a:lnTo>
                    <a:pt x="0" y="295"/>
                  </a:lnTo>
                  <a:lnTo>
                    <a:pt x="0" y="0"/>
                  </a:lnTo>
                  <a:lnTo>
                    <a:pt x="460" y="503"/>
                  </a:lnTo>
                  <a:close/>
                </a:path>
              </a:pathLst>
            </a:custGeom>
            <a:solidFill>
              <a:srgbClr val="73888D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Freeform 92"/>
            <p:cNvSpPr/>
            <p:nvPr/>
          </p:nvSpPr>
          <p:spPr bwMode="auto">
            <a:xfrm>
              <a:off x="4084816" y="3045291"/>
              <a:ext cx="1622929" cy="591367"/>
            </a:xfrm>
            <a:custGeom>
              <a:avLst/>
              <a:gdLst>
                <a:gd name="T0" fmla="*/ 0 w 641"/>
                <a:gd name="T1" fmla="*/ 20 h 233"/>
                <a:gd name="T2" fmla="*/ 80 w 641"/>
                <a:gd name="T3" fmla="*/ 7 h 233"/>
                <a:gd name="T4" fmla="*/ 165 w 641"/>
                <a:gd name="T5" fmla="*/ 1 h 233"/>
                <a:gd name="T6" fmla="*/ 250 w 641"/>
                <a:gd name="T7" fmla="*/ 2 h 233"/>
                <a:gd name="T8" fmla="*/ 333 w 641"/>
                <a:gd name="T9" fmla="*/ 11 h 233"/>
                <a:gd name="T10" fmla="*/ 412 w 641"/>
                <a:gd name="T11" fmla="*/ 25 h 233"/>
                <a:gd name="T12" fmla="*/ 485 w 641"/>
                <a:gd name="T13" fmla="*/ 47 h 233"/>
                <a:gd name="T14" fmla="*/ 548 w 641"/>
                <a:gd name="T15" fmla="*/ 73 h 233"/>
                <a:gd name="T16" fmla="*/ 601 w 641"/>
                <a:gd name="T17" fmla="*/ 105 h 233"/>
                <a:gd name="T18" fmla="*/ 641 w 641"/>
                <a:gd name="T19" fmla="*/ 140 h 233"/>
                <a:gd name="T20" fmla="*/ 195 w 641"/>
                <a:gd name="T21" fmla="*/ 233 h 233"/>
                <a:gd name="T22" fmla="*/ 0 w 641"/>
                <a:gd name="T23" fmla="*/ 2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1" h="233">
                  <a:moveTo>
                    <a:pt x="0" y="20"/>
                  </a:moveTo>
                  <a:cubicBezTo>
                    <a:pt x="26" y="15"/>
                    <a:pt x="53" y="10"/>
                    <a:pt x="80" y="7"/>
                  </a:cubicBezTo>
                  <a:cubicBezTo>
                    <a:pt x="108" y="4"/>
                    <a:pt x="136" y="2"/>
                    <a:pt x="165" y="1"/>
                  </a:cubicBezTo>
                  <a:cubicBezTo>
                    <a:pt x="193" y="0"/>
                    <a:pt x="221" y="1"/>
                    <a:pt x="250" y="2"/>
                  </a:cubicBezTo>
                  <a:cubicBezTo>
                    <a:pt x="278" y="4"/>
                    <a:pt x="306" y="7"/>
                    <a:pt x="333" y="11"/>
                  </a:cubicBezTo>
                  <a:cubicBezTo>
                    <a:pt x="360" y="14"/>
                    <a:pt x="387" y="19"/>
                    <a:pt x="412" y="25"/>
                  </a:cubicBezTo>
                  <a:cubicBezTo>
                    <a:pt x="437" y="31"/>
                    <a:pt x="462" y="39"/>
                    <a:pt x="485" y="47"/>
                  </a:cubicBezTo>
                  <a:cubicBezTo>
                    <a:pt x="507" y="55"/>
                    <a:pt x="529" y="64"/>
                    <a:pt x="548" y="73"/>
                  </a:cubicBezTo>
                  <a:cubicBezTo>
                    <a:pt x="568" y="83"/>
                    <a:pt x="585" y="94"/>
                    <a:pt x="601" y="105"/>
                  </a:cubicBezTo>
                  <a:cubicBezTo>
                    <a:pt x="616" y="116"/>
                    <a:pt x="630" y="128"/>
                    <a:pt x="641" y="140"/>
                  </a:cubicBezTo>
                  <a:cubicBezTo>
                    <a:pt x="195" y="233"/>
                    <a:pt x="195" y="233"/>
                    <a:pt x="195" y="233"/>
                  </a:cubicBezTo>
                  <a:lnTo>
                    <a:pt x="0" y="20"/>
                  </a:lnTo>
                  <a:close/>
                </a:path>
              </a:pathLst>
            </a:custGeom>
            <a:gradFill flip="none" rotWithShape="1">
              <a:gsLst>
                <a:gs pos="7000">
                  <a:srgbClr val="FFC000"/>
                </a:gs>
                <a:gs pos="90000">
                  <a:srgbClr val="EC8014"/>
                </a:gs>
              </a:gsLst>
              <a:lin ang="54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8" name="Freeform 93"/>
          <p:cNvSpPr/>
          <p:nvPr/>
        </p:nvSpPr>
        <p:spPr bwMode="auto">
          <a:xfrm>
            <a:off x="3681413" y="3440113"/>
            <a:ext cx="1235075" cy="890587"/>
          </a:xfrm>
          <a:custGeom>
            <a:avLst/>
            <a:gdLst>
              <a:gd name="T0" fmla="*/ 293 w 488"/>
              <a:gd name="T1" fmla="*/ 0 h 352"/>
              <a:gd name="T2" fmla="*/ 281 w 488"/>
              <a:gd name="T3" fmla="*/ 2 h 352"/>
              <a:gd name="T4" fmla="*/ 218 w 488"/>
              <a:gd name="T5" fmla="*/ 19 h 352"/>
              <a:gd name="T6" fmla="*/ 152 w 488"/>
              <a:gd name="T7" fmla="*/ 44 h 352"/>
              <a:gd name="T8" fmla="*/ 96 w 488"/>
              <a:gd name="T9" fmla="*/ 74 h 352"/>
              <a:gd name="T10" fmla="*/ 51 w 488"/>
              <a:gd name="T11" fmla="*/ 109 h 352"/>
              <a:gd name="T12" fmla="*/ 21 w 488"/>
              <a:gd name="T13" fmla="*/ 146 h 352"/>
              <a:gd name="T14" fmla="*/ 4 w 488"/>
              <a:gd name="T15" fmla="*/ 186 h 352"/>
              <a:gd name="T16" fmla="*/ 2 w 488"/>
              <a:gd name="T17" fmla="*/ 226 h 352"/>
              <a:gd name="T18" fmla="*/ 2 w 488"/>
              <a:gd name="T19" fmla="*/ 352 h 352"/>
              <a:gd name="T20" fmla="*/ 488 w 488"/>
              <a:gd name="T21" fmla="*/ 338 h 352"/>
              <a:gd name="T22" fmla="*/ 488 w 488"/>
              <a:gd name="T23" fmla="*/ 212 h 352"/>
              <a:gd name="T24" fmla="*/ 293 w 488"/>
              <a:gd name="T25" fmla="*/ 0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88" h="352">
                <a:moveTo>
                  <a:pt x="293" y="0"/>
                </a:moveTo>
                <a:cubicBezTo>
                  <a:pt x="289" y="0"/>
                  <a:pt x="285" y="1"/>
                  <a:pt x="281" y="2"/>
                </a:cubicBezTo>
                <a:cubicBezTo>
                  <a:pt x="259" y="7"/>
                  <a:pt x="238" y="13"/>
                  <a:pt x="218" y="19"/>
                </a:cubicBezTo>
                <a:cubicBezTo>
                  <a:pt x="194" y="26"/>
                  <a:pt x="172" y="35"/>
                  <a:pt x="152" y="44"/>
                </a:cubicBezTo>
                <a:cubicBezTo>
                  <a:pt x="131" y="53"/>
                  <a:pt x="112" y="63"/>
                  <a:pt x="96" y="74"/>
                </a:cubicBezTo>
                <a:cubicBezTo>
                  <a:pt x="79" y="85"/>
                  <a:pt x="64" y="97"/>
                  <a:pt x="51" y="109"/>
                </a:cubicBezTo>
                <a:cubicBezTo>
                  <a:pt x="39" y="121"/>
                  <a:pt x="29" y="133"/>
                  <a:pt x="21" y="146"/>
                </a:cubicBezTo>
                <a:cubicBezTo>
                  <a:pt x="13" y="159"/>
                  <a:pt x="7" y="173"/>
                  <a:pt x="4" y="186"/>
                </a:cubicBezTo>
                <a:cubicBezTo>
                  <a:pt x="1" y="199"/>
                  <a:pt x="0" y="213"/>
                  <a:pt x="2" y="226"/>
                </a:cubicBezTo>
                <a:cubicBezTo>
                  <a:pt x="2" y="352"/>
                  <a:pt x="2" y="352"/>
                  <a:pt x="2" y="352"/>
                </a:cubicBezTo>
                <a:cubicBezTo>
                  <a:pt x="488" y="338"/>
                  <a:pt x="488" y="338"/>
                  <a:pt x="488" y="338"/>
                </a:cubicBezTo>
                <a:cubicBezTo>
                  <a:pt x="488" y="212"/>
                  <a:pt x="488" y="212"/>
                  <a:pt x="488" y="212"/>
                </a:cubicBezTo>
                <a:lnTo>
                  <a:pt x="293" y="0"/>
                </a:lnTo>
                <a:close/>
              </a:path>
            </a:pathLst>
          </a:custGeom>
          <a:gradFill flip="none" rotWithShape="1">
            <a:gsLst>
              <a:gs pos="0">
                <a:srgbClr val="50EAE7"/>
              </a:gs>
              <a:gs pos="100000">
                <a:schemeClr val="accent6">
                  <a:lumMod val="75000"/>
                </a:schemeClr>
              </a:gs>
            </a:gsLst>
            <a:lin ang="8100000" scaled="1"/>
            <a:tileRect/>
          </a:gra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grpSp>
        <p:nvGrpSpPr>
          <p:cNvPr id="9" name="组合 8"/>
          <p:cNvGrpSpPr/>
          <p:nvPr/>
        </p:nvGrpSpPr>
        <p:grpSpPr bwMode="auto">
          <a:xfrm>
            <a:off x="3684588" y="4004945"/>
            <a:ext cx="1231900" cy="879475"/>
            <a:chOff x="3352675" y="3635934"/>
            <a:chExt cx="1232741" cy="878998"/>
          </a:xfrm>
        </p:grpSpPr>
        <p:sp>
          <p:nvSpPr>
            <p:cNvPr id="34880" name="Freeform 94"/>
            <p:cNvSpPr/>
            <p:nvPr/>
          </p:nvSpPr>
          <p:spPr bwMode="auto">
            <a:xfrm>
              <a:off x="4239176" y="3635934"/>
              <a:ext cx="346240" cy="878997"/>
            </a:xfrm>
            <a:custGeom>
              <a:avLst/>
              <a:gdLst>
                <a:gd name="T0" fmla="*/ 2147483647 w 323"/>
                <a:gd name="T1" fmla="*/ 0 h 820"/>
                <a:gd name="T2" fmla="*/ 2147483647 w 323"/>
                <a:gd name="T3" fmla="*/ 2147483647 h 820"/>
                <a:gd name="T4" fmla="*/ 0 w 323"/>
                <a:gd name="T5" fmla="*/ 2147483647 h 820"/>
                <a:gd name="T6" fmla="*/ 0 w 323"/>
                <a:gd name="T7" fmla="*/ 2147483647 h 820"/>
                <a:gd name="T8" fmla="*/ 2147483647 w 323"/>
                <a:gd name="T9" fmla="*/ 0 h 8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3"/>
                <a:gd name="T16" fmla="*/ 0 h 820"/>
                <a:gd name="T17" fmla="*/ 323 w 323"/>
                <a:gd name="T18" fmla="*/ 820 h 8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3" h="820">
                  <a:moveTo>
                    <a:pt x="323" y="0"/>
                  </a:moveTo>
                  <a:lnTo>
                    <a:pt x="323" y="295"/>
                  </a:lnTo>
                  <a:lnTo>
                    <a:pt x="0" y="820"/>
                  </a:lnTo>
                  <a:lnTo>
                    <a:pt x="0" y="524"/>
                  </a:lnTo>
                  <a:lnTo>
                    <a:pt x="323" y="0"/>
                  </a:lnTo>
                  <a:close/>
                </a:path>
              </a:pathLst>
            </a:custGeom>
            <a:gradFill rotWithShape="1">
              <a:gsLst>
                <a:gs pos="0">
                  <a:srgbClr val="5F8208"/>
                </a:gs>
                <a:gs pos="100000">
                  <a:srgbClr val="202E00"/>
                </a:gs>
              </a:gsLst>
              <a:lin ang="8100000" scaled="1"/>
            </a:gra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81" name="Freeform 95"/>
            <p:cNvSpPr/>
            <p:nvPr/>
          </p:nvSpPr>
          <p:spPr bwMode="auto">
            <a:xfrm>
              <a:off x="3354819" y="3635934"/>
              <a:ext cx="1230596" cy="561701"/>
            </a:xfrm>
            <a:custGeom>
              <a:avLst/>
              <a:gdLst>
                <a:gd name="T0" fmla="*/ 0 w 486"/>
                <a:gd name="T1" fmla="*/ 2147483647 h 222"/>
                <a:gd name="T2" fmla="*/ 2147483647 w 486"/>
                <a:gd name="T3" fmla="*/ 0 h 222"/>
                <a:gd name="T4" fmla="*/ 2147483647 w 486"/>
                <a:gd name="T5" fmla="*/ 2147483647 h 222"/>
                <a:gd name="T6" fmla="*/ 2147483647 w 486"/>
                <a:gd name="T7" fmla="*/ 2147483647 h 222"/>
                <a:gd name="T8" fmla="*/ 2147483647 w 486"/>
                <a:gd name="T9" fmla="*/ 2147483647 h 222"/>
                <a:gd name="T10" fmla="*/ 2147483647 w 486"/>
                <a:gd name="T11" fmla="*/ 2147483647 h 222"/>
                <a:gd name="T12" fmla="*/ 2147483647 w 486"/>
                <a:gd name="T13" fmla="*/ 2147483647 h 222"/>
                <a:gd name="T14" fmla="*/ 2147483647 w 486"/>
                <a:gd name="T15" fmla="*/ 2147483647 h 222"/>
                <a:gd name="T16" fmla="*/ 2147483647 w 486"/>
                <a:gd name="T17" fmla="*/ 2147483647 h 222"/>
                <a:gd name="T18" fmla="*/ 0 w 486"/>
                <a:gd name="T19" fmla="*/ 2147483647 h 2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86"/>
                <a:gd name="T31" fmla="*/ 0 h 222"/>
                <a:gd name="T32" fmla="*/ 486 w 486"/>
                <a:gd name="T33" fmla="*/ 222 h 2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86" h="222">
                  <a:moveTo>
                    <a:pt x="0" y="14"/>
                  </a:moveTo>
                  <a:cubicBezTo>
                    <a:pt x="486" y="0"/>
                    <a:pt x="486" y="0"/>
                    <a:pt x="486" y="0"/>
                  </a:cubicBezTo>
                  <a:cubicBezTo>
                    <a:pt x="349" y="222"/>
                    <a:pt x="349" y="222"/>
                    <a:pt x="349" y="222"/>
                  </a:cubicBezTo>
                  <a:cubicBezTo>
                    <a:pt x="322" y="218"/>
                    <a:pt x="295" y="213"/>
                    <a:pt x="270" y="207"/>
                  </a:cubicBezTo>
                  <a:cubicBezTo>
                    <a:pt x="245" y="201"/>
                    <a:pt x="221" y="194"/>
                    <a:pt x="198" y="186"/>
                  </a:cubicBezTo>
                  <a:cubicBezTo>
                    <a:pt x="175" y="178"/>
                    <a:pt x="153" y="169"/>
                    <a:pt x="134" y="159"/>
                  </a:cubicBezTo>
                  <a:cubicBezTo>
                    <a:pt x="114" y="150"/>
                    <a:pt x="97" y="139"/>
                    <a:pt x="81" y="128"/>
                  </a:cubicBezTo>
                  <a:cubicBezTo>
                    <a:pt x="65" y="117"/>
                    <a:pt x="52" y="105"/>
                    <a:pt x="40" y="92"/>
                  </a:cubicBezTo>
                  <a:cubicBezTo>
                    <a:pt x="28" y="79"/>
                    <a:pt x="19" y="67"/>
                    <a:pt x="13" y="54"/>
                  </a:cubicBezTo>
                  <a:cubicBezTo>
                    <a:pt x="6" y="41"/>
                    <a:pt x="1" y="27"/>
                    <a:pt x="0" y="14"/>
                  </a:cubicBezTo>
                  <a:close/>
                </a:path>
              </a:pathLst>
            </a:custGeom>
            <a:gradFill rotWithShape="1">
              <a:gsLst>
                <a:gs pos="0">
                  <a:srgbClr val="A9F127"/>
                </a:gs>
                <a:gs pos="100000">
                  <a:srgbClr val="80BA00"/>
                </a:gs>
              </a:gsLst>
              <a:lin ang="5400000" scaled="1"/>
            </a:gra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82" name="Freeform 96"/>
            <p:cNvSpPr/>
            <p:nvPr/>
          </p:nvSpPr>
          <p:spPr bwMode="auto">
            <a:xfrm>
              <a:off x="3352675" y="3671309"/>
              <a:ext cx="886501" cy="843623"/>
            </a:xfrm>
            <a:custGeom>
              <a:avLst/>
              <a:gdLst>
                <a:gd name="T0" fmla="*/ 2147483647 w 350"/>
                <a:gd name="T1" fmla="*/ 2147483647 h 333"/>
                <a:gd name="T2" fmla="*/ 2147483647 w 350"/>
                <a:gd name="T3" fmla="*/ 2147483647 h 333"/>
                <a:gd name="T4" fmla="*/ 2147483647 w 350"/>
                <a:gd name="T5" fmla="*/ 2147483647 h 333"/>
                <a:gd name="T6" fmla="*/ 2147483647 w 350"/>
                <a:gd name="T7" fmla="*/ 2147483647 h 333"/>
                <a:gd name="T8" fmla="*/ 2147483647 w 350"/>
                <a:gd name="T9" fmla="*/ 2147483647 h 333"/>
                <a:gd name="T10" fmla="*/ 2147483647 w 350"/>
                <a:gd name="T11" fmla="*/ 2147483647 h 333"/>
                <a:gd name="T12" fmla="*/ 2147483647 w 350"/>
                <a:gd name="T13" fmla="*/ 2147483647 h 333"/>
                <a:gd name="T14" fmla="*/ 2147483647 w 350"/>
                <a:gd name="T15" fmla="*/ 2147483647 h 333"/>
                <a:gd name="T16" fmla="*/ 2147483647 w 350"/>
                <a:gd name="T17" fmla="*/ 2147483647 h 333"/>
                <a:gd name="T18" fmla="*/ 2147483647 w 350"/>
                <a:gd name="T19" fmla="*/ 2147483647 h 333"/>
                <a:gd name="T20" fmla="*/ 2147483647 w 350"/>
                <a:gd name="T21" fmla="*/ 2147483647 h 333"/>
                <a:gd name="T22" fmla="*/ 2147483647 w 350"/>
                <a:gd name="T23" fmla="*/ 2147483647 h 333"/>
                <a:gd name="T24" fmla="*/ 2147483647 w 350"/>
                <a:gd name="T25" fmla="*/ 2147483647 h 333"/>
                <a:gd name="T26" fmla="*/ 2147483647 w 350"/>
                <a:gd name="T27" fmla="*/ 2147483647 h 333"/>
                <a:gd name="T28" fmla="*/ 2147483647 w 350"/>
                <a:gd name="T29" fmla="*/ 2147483647 h 333"/>
                <a:gd name="T30" fmla="*/ 2147483647 w 350"/>
                <a:gd name="T31" fmla="*/ 2147483647 h 333"/>
                <a:gd name="T32" fmla="*/ 2147483647 w 350"/>
                <a:gd name="T33" fmla="*/ 2147483647 h 333"/>
                <a:gd name="T34" fmla="*/ 2147483647 w 350"/>
                <a:gd name="T35" fmla="*/ 2147483647 h 333"/>
                <a:gd name="T36" fmla="*/ 2147483647 w 350"/>
                <a:gd name="T37" fmla="*/ 2147483647 h 333"/>
                <a:gd name="T38" fmla="*/ 2147483647 w 350"/>
                <a:gd name="T39" fmla="*/ 0 h 333"/>
                <a:gd name="T40" fmla="*/ 0 w 350"/>
                <a:gd name="T41" fmla="*/ 2147483647 h 333"/>
                <a:gd name="T42" fmla="*/ 2147483647 w 350"/>
                <a:gd name="T43" fmla="*/ 2147483647 h 333"/>
                <a:gd name="T44" fmla="*/ 2147483647 w 350"/>
                <a:gd name="T45" fmla="*/ 2147483647 h 333"/>
                <a:gd name="T46" fmla="*/ 2147483647 w 350"/>
                <a:gd name="T47" fmla="*/ 2147483647 h 333"/>
                <a:gd name="T48" fmla="*/ 2147483647 w 350"/>
                <a:gd name="T49" fmla="*/ 2147483647 h 333"/>
                <a:gd name="T50" fmla="*/ 2147483647 w 350"/>
                <a:gd name="T51" fmla="*/ 2147483647 h 333"/>
                <a:gd name="T52" fmla="*/ 2147483647 w 350"/>
                <a:gd name="T53" fmla="*/ 2147483647 h 333"/>
                <a:gd name="T54" fmla="*/ 2147483647 w 350"/>
                <a:gd name="T55" fmla="*/ 2147483647 h 333"/>
                <a:gd name="T56" fmla="*/ 2147483647 w 350"/>
                <a:gd name="T57" fmla="*/ 2147483647 h 333"/>
                <a:gd name="T58" fmla="*/ 2147483647 w 350"/>
                <a:gd name="T59" fmla="*/ 2147483647 h 333"/>
                <a:gd name="T60" fmla="*/ 2147483647 w 350"/>
                <a:gd name="T61" fmla="*/ 2147483647 h 333"/>
                <a:gd name="T62" fmla="*/ 2147483647 w 350"/>
                <a:gd name="T63" fmla="*/ 2147483647 h 333"/>
                <a:gd name="T64" fmla="*/ 2147483647 w 350"/>
                <a:gd name="T65" fmla="*/ 2147483647 h 333"/>
                <a:gd name="T66" fmla="*/ 2147483647 w 350"/>
                <a:gd name="T67" fmla="*/ 2147483647 h 333"/>
                <a:gd name="T68" fmla="*/ 2147483647 w 350"/>
                <a:gd name="T69" fmla="*/ 2147483647 h 333"/>
                <a:gd name="T70" fmla="*/ 2147483647 w 350"/>
                <a:gd name="T71" fmla="*/ 2147483647 h 333"/>
                <a:gd name="T72" fmla="*/ 2147483647 w 350"/>
                <a:gd name="T73" fmla="*/ 2147483647 h 333"/>
                <a:gd name="T74" fmla="*/ 2147483647 w 350"/>
                <a:gd name="T75" fmla="*/ 2147483647 h 333"/>
                <a:gd name="T76" fmla="*/ 2147483647 w 350"/>
                <a:gd name="T77" fmla="*/ 2147483647 h 333"/>
                <a:gd name="T78" fmla="*/ 2147483647 w 350"/>
                <a:gd name="T79" fmla="*/ 2147483647 h 333"/>
                <a:gd name="T80" fmla="*/ 2147483647 w 350"/>
                <a:gd name="T81" fmla="*/ 2147483647 h 333"/>
                <a:gd name="T82" fmla="*/ 2147483647 w 350"/>
                <a:gd name="T83" fmla="*/ 2147483647 h 333"/>
                <a:gd name="T84" fmla="*/ 2147483647 w 350"/>
                <a:gd name="T85" fmla="*/ 2147483647 h 333"/>
                <a:gd name="T86" fmla="*/ 2147483647 w 350"/>
                <a:gd name="T87" fmla="*/ 2147483647 h 333"/>
                <a:gd name="T88" fmla="*/ 2147483647 w 350"/>
                <a:gd name="T89" fmla="*/ 2147483647 h 333"/>
                <a:gd name="T90" fmla="*/ 2147483647 w 350"/>
                <a:gd name="T91" fmla="*/ 2147483647 h 333"/>
                <a:gd name="T92" fmla="*/ 2147483647 w 350"/>
                <a:gd name="T93" fmla="*/ 2147483647 h 33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50"/>
                <a:gd name="T142" fmla="*/ 0 h 333"/>
                <a:gd name="T143" fmla="*/ 350 w 350"/>
                <a:gd name="T144" fmla="*/ 333 h 333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50" h="333">
                  <a:moveTo>
                    <a:pt x="336" y="206"/>
                  </a:moveTo>
                  <a:cubicBezTo>
                    <a:pt x="325" y="204"/>
                    <a:pt x="314" y="202"/>
                    <a:pt x="303" y="200"/>
                  </a:cubicBezTo>
                  <a:cubicBezTo>
                    <a:pt x="301" y="199"/>
                    <a:pt x="299" y="199"/>
                    <a:pt x="297" y="199"/>
                  </a:cubicBezTo>
                  <a:cubicBezTo>
                    <a:pt x="288" y="197"/>
                    <a:pt x="280" y="195"/>
                    <a:pt x="271" y="193"/>
                  </a:cubicBezTo>
                  <a:cubicBezTo>
                    <a:pt x="266" y="192"/>
                    <a:pt x="262" y="191"/>
                    <a:pt x="257" y="189"/>
                  </a:cubicBezTo>
                  <a:cubicBezTo>
                    <a:pt x="253" y="188"/>
                    <a:pt x="249" y="187"/>
                    <a:pt x="245" y="186"/>
                  </a:cubicBezTo>
                  <a:cubicBezTo>
                    <a:pt x="242" y="185"/>
                    <a:pt x="240" y="185"/>
                    <a:pt x="237" y="184"/>
                  </a:cubicBezTo>
                  <a:cubicBezTo>
                    <a:pt x="233" y="183"/>
                    <a:pt x="229" y="182"/>
                    <a:pt x="225" y="180"/>
                  </a:cubicBezTo>
                  <a:cubicBezTo>
                    <a:pt x="222" y="180"/>
                    <a:pt x="220" y="179"/>
                    <a:pt x="218" y="178"/>
                  </a:cubicBezTo>
                  <a:cubicBezTo>
                    <a:pt x="211" y="176"/>
                    <a:pt x="205" y="174"/>
                    <a:pt x="199" y="172"/>
                  </a:cubicBezTo>
                  <a:cubicBezTo>
                    <a:pt x="193" y="170"/>
                    <a:pt x="188" y="168"/>
                    <a:pt x="183" y="166"/>
                  </a:cubicBezTo>
                  <a:cubicBezTo>
                    <a:pt x="181" y="165"/>
                    <a:pt x="180" y="165"/>
                    <a:pt x="178" y="164"/>
                  </a:cubicBezTo>
                  <a:cubicBezTo>
                    <a:pt x="175" y="163"/>
                    <a:pt x="171" y="162"/>
                    <a:pt x="168" y="160"/>
                  </a:cubicBezTo>
                  <a:cubicBezTo>
                    <a:pt x="164" y="159"/>
                    <a:pt x="161" y="157"/>
                    <a:pt x="157" y="155"/>
                  </a:cubicBezTo>
                  <a:cubicBezTo>
                    <a:pt x="155" y="155"/>
                    <a:pt x="153" y="154"/>
                    <a:pt x="151" y="153"/>
                  </a:cubicBezTo>
                  <a:cubicBezTo>
                    <a:pt x="146" y="150"/>
                    <a:pt x="140" y="148"/>
                    <a:pt x="135" y="145"/>
                  </a:cubicBezTo>
                  <a:cubicBezTo>
                    <a:pt x="115" y="136"/>
                    <a:pt x="98" y="125"/>
                    <a:pt x="82" y="114"/>
                  </a:cubicBezTo>
                  <a:cubicBezTo>
                    <a:pt x="66" y="103"/>
                    <a:pt x="53" y="91"/>
                    <a:pt x="41" y="78"/>
                  </a:cubicBezTo>
                  <a:cubicBezTo>
                    <a:pt x="29" y="65"/>
                    <a:pt x="20" y="53"/>
                    <a:pt x="14" y="40"/>
                  </a:cubicBezTo>
                  <a:cubicBezTo>
                    <a:pt x="7" y="27"/>
                    <a:pt x="2" y="13"/>
                    <a:pt x="1" y="0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2" y="138"/>
                    <a:pt x="7" y="152"/>
                    <a:pt x="13" y="165"/>
                  </a:cubicBezTo>
                  <a:cubicBezTo>
                    <a:pt x="20" y="178"/>
                    <a:pt x="29" y="191"/>
                    <a:pt x="41" y="203"/>
                  </a:cubicBezTo>
                  <a:cubicBezTo>
                    <a:pt x="52" y="216"/>
                    <a:pt x="66" y="228"/>
                    <a:pt x="82" y="239"/>
                  </a:cubicBezTo>
                  <a:cubicBezTo>
                    <a:pt x="97" y="250"/>
                    <a:pt x="115" y="261"/>
                    <a:pt x="135" y="270"/>
                  </a:cubicBezTo>
                  <a:cubicBezTo>
                    <a:pt x="140" y="273"/>
                    <a:pt x="145" y="276"/>
                    <a:pt x="151" y="278"/>
                  </a:cubicBezTo>
                  <a:cubicBezTo>
                    <a:pt x="153" y="279"/>
                    <a:pt x="155" y="280"/>
                    <a:pt x="157" y="281"/>
                  </a:cubicBezTo>
                  <a:cubicBezTo>
                    <a:pt x="160" y="282"/>
                    <a:pt x="164" y="284"/>
                    <a:pt x="168" y="285"/>
                  </a:cubicBezTo>
                  <a:cubicBezTo>
                    <a:pt x="169" y="286"/>
                    <a:pt x="169" y="286"/>
                    <a:pt x="170" y="286"/>
                  </a:cubicBezTo>
                  <a:cubicBezTo>
                    <a:pt x="171" y="287"/>
                    <a:pt x="172" y="287"/>
                    <a:pt x="173" y="288"/>
                  </a:cubicBezTo>
                  <a:cubicBezTo>
                    <a:pt x="181" y="291"/>
                    <a:pt x="190" y="294"/>
                    <a:pt x="198" y="297"/>
                  </a:cubicBezTo>
                  <a:cubicBezTo>
                    <a:pt x="205" y="299"/>
                    <a:pt x="211" y="301"/>
                    <a:pt x="218" y="303"/>
                  </a:cubicBezTo>
                  <a:cubicBezTo>
                    <a:pt x="218" y="304"/>
                    <a:pt x="219" y="304"/>
                    <a:pt x="219" y="304"/>
                  </a:cubicBezTo>
                  <a:cubicBezTo>
                    <a:pt x="221" y="304"/>
                    <a:pt x="222" y="305"/>
                    <a:pt x="224" y="305"/>
                  </a:cubicBezTo>
                  <a:cubicBezTo>
                    <a:pt x="228" y="307"/>
                    <a:pt x="233" y="308"/>
                    <a:pt x="237" y="309"/>
                  </a:cubicBezTo>
                  <a:cubicBezTo>
                    <a:pt x="240" y="310"/>
                    <a:pt x="242" y="311"/>
                    <a:pt x="245" y="311"/>
                  </a:cubicBezTo>
                  <a:cubicBezTo>
                    <a:pt x="249" y="312"/>
                    <a:pt x="253" y="314"/>
                    <a:pt x="257" y="315"/>
                  </a:cubicBezTo>
                  <a:cubicBezTo>
                    <a:pt x="258" y="315"/>
                    <a:pt x="259" y="315"/>
                    <a:pt x="261" y="316"/>
                  </a:cubicBezTo>
                  <a:cubicBezTo>
                    <a:pt x="264" y="316"/>
                    <a:pt x="267" y="317"/>
                    <a:pt x="271" y="318"/>
                  </a:cubicBezTo>
                  <a:cubicBezTo>
                    <a:pt x="280" y="320"/>
                    <a:pt x="288" y="322"/>
                    <a:pt x="297" y="324"/>
                  </a:cubicBezTo>
                  <a:cubicBezTo>
                    <a:pt x="298" y="324"/>
                    <a:pt x="299" y="324"/>
                    <a:pt x="300" y="325"/>
                  </a:cubicBezTo>
                  <a:cubicBezTo>
                    <a:pt x="301" y="325"/>
                    <a:pt x="302" y="325"/>
                    <a:pt x="303" y="325"/>
                  </a:cubicBezTo>
                  <a:cubicBezTo>
                    <a:pt x="314" y="327"/>
                    <a:pt x="325" y="329"/>
                    <a:pt x="336" y="331"/>
                  </a:cubicBezTo>
                  <a:cubicBezTo>
                    <a:pt x="336" y="331"/>
                    <a:pt x="337" y="331"/>
                    <a:pt x="338" y="331"/>
                  </a:cubicBezTo>
                  <a:cubicBezTo>
                    <a:pt x="342" y="332"/>
                    <a:pt x="346" y="332"/>
                    <a:pt x="350" y="333"/>
                  </a:cubicBezTo>
                  <a:cubicBezTo>
                    <a:pt x="350" y="208"/>
                    <a:pt x="350" y="208"/>
                    <a:pt x="350" y="208"/>
                  </a:cubicBezTo>
                  <a:cubicBezTo>
                    <a:pt x="345" y="207"/>
                    <a:pt x="341" y="206"/>
                    <a:pt x="336" y="206"/>
                  </a:cubicBezTo>
                  <a:close/>
                </a:path>
              </a:pathLst>
            </a:custGeom>
            <a:gradFill rotWithShape="1">
              <a:gsLst>
                <a:gs pos="0">
                  <a:srgbClr val="699E0A"/>
                </a:gs>
                <a:gs pos="100000">
                  <a:srgbClr val="4D7000"/>
                </a:gs>
              </a:gsLst>
              <a:lin ang="5400000" scaled="1"/>
            </a:gra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 bwMode="auto">
          <a:xfrm>
            <a:off x="4859338" y="1547813"/>
            <a:ext cx="769937" cy="2236787"/>
            <a:chOff x="4859927" y="1261836"/>
            <a:chExt cx="769257" cy="2237434"/>
          </a:xfrm>
        </p:grpSpPr>
        <p:sp>
          <p:nvSpPr>
            <p:cNvPr id="14" name="任意多边形 13"/>
            <p:cNvSpPr/>
            <p:nvPr/>
          </p:nvSpPr>
          <p:spPr>
            <a:xfrm>
              <a:off x="4859927" y="1261836"/>
              <a:ext cx="769257" cy="1973833"/>
            </a:xfrm>
            <a:custGeom>
              <a:avLst/>
              <a:gdLst>
                <a:gd name="connsiteX0" fmla="*/ 406400 w 769257"/>
                <a:gd name="connsiteY0" fmla="*/ 1973943 h 1973943"/>
                <a:gd name="connsiteX1" fmla="*/ 0 w 769257"/>
                <a:gd name="connsiteY1" fmla="*/ 841828 h 1973943"/>
                <a:gd name="connsiteX2" fmla="*/ 769257 w 769257"/>
                <a:gd name="connsiteY2" fmla="*/ 0 h 1973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69257" h="1973943">
                  <a:moveTo>
                    <a:pt x="406400" y="1973943"/>
                  </a:moveTo>
                  <a:lnTo>
                    <a:pt x="0" y="841828"/>
                  </a:lnTo>
                  <a:lnTo>
                    <a:pt x="769257" y="0"/>
                  </a:lnTo>
                </a:path>
              </a:pathLst>
            </a:custGeom>
            <a:ln>
              <a:solidFill>
                <a:srgbClr val="686054"/>
              </a:solidFill>
              <a:prstDash val="sysDash"/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34879" name="Picture 101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5223511" y="2612492"/>
              <a:ext cx="217170" cy="8867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6" name="组合 15"/>
          <p:cNvGrpSpPr/>
          <p:nvPr/>
        </p:nvGrpSpPr>
        <p:grpSpPr bwMode="auto">
          <a:xfrm>
            <a:off x="2627313" y="1417638"/>
            <a:ext cx="1757362" cy="2409825"/>
            <a:chOff x="2624727" y="1131207"/>
            <a:chExt cx="1757632" cy="2410823"/>
          </a:xfrm>
        </p:grpSpPr>
        <p:sp>
          <p:nvSpPr>
            <p:cNvPr id="17" name="任意多边形 16"/>
            <p:cNvSpPr/>
            <p:nvPr/>
          </p:nvSpPr>
          <p:spPr>
            <a:xfrm>
              <a:off x="2624727" y="1131207"/>
              <a:ext cx="1321003" cy="2293299"/>
            </a:xfrm>
            <a:custGeom>
              <a:avLst/>
              <a:gdLst>
                <a:gd name="connsiteX0" fmla="*/ 1320800 w 1320800"/>
                <a:gd name="connsiteY0" fmla="*/ 2293258 h 2293258"/>
                <a:gd name="connsiteX1" fmla="*/ 0 w 1320800"/>
                <a:gd name="connsiteY1" fmla="*/ 1335315 h 2293258"/>
                <a:gd name="connsiteX2" fmla="*/ 449943 w 1320800"/>
                <a:gd name="connsiteY2" fmla="*/ 0 h 2293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20800" h="2293258">
                  <a:moveTo>
                    <a:pt x="1320800" y="2293258"/>
                  </a:moveTo>
                  <a:lnTo>
                    <a:pt x="0" y="1335315"/>
                  </a:lnTo>
                  <a:lnTo>
                    <a:pt x="449943" y="0"/>
                  </a:lnTo>
                </a:path>
              </a:pathLst>
            </a:custGeom>
            <a:ln>
              <a:solidFill>
                <a:srgbClr val="686054"/>
              </a:solidFill>
              <a:prstDash val="sysDash"/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34877" name="Picture 10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108451" y="2700998"/>
              <a:ext cx="273908" cy="841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9" name="组合 18"/>
          <p:cNvGrpSpPr/>
          <p:nvPr/>
        </p:nvGrpSpPr>
        <p:grpSpPr bwMode="auto">
          <a:xfrm>
            <a:off x="2538413" y="1779588"/>
            <a:ext cx="2082800" cy="2554287"/>
            <a:chOff x="2537641" y="1494064"/>
            <a:chExt cx="2083957" cy="2554515"/>
          </a:xfrm>
        </p:grpSpPr>
        <p:sp>
          <p:nvSpPr>
            <p:cNvPr id="20" name="任意多边形 19"/>
            <p:cNvSpPr/>
            <p:nvPr/>
          </p:nvSpPr>
          <p:spPr>
            <a:xfrm>
              <a:off x="2537641" y="1494064"/>
              <a:ext cx="1640798" cy="2554515"/>
            </a:xfrm>
            <a:custGeom>
              <a:avLst/>
              <a:gdLst>
                <a:gd name="connsiteX0" fmla="*/ 1248229 w 1640115"/>
                <a:gd name="connsiteY0" fmla="*/ 2554515 h 2554515"/>
                <a:gd name="connsiteX1" fmla="*/ 0 w 1640115"/>
                <a:gd name="connsiteY1" fmla="*/ 1872343 h 2554515"/>
                <a:gd name="connsiteX2" fmla="*/ 1640115 w 1640115"/>
                <a:gd name="connsiteY2" fmla="*/ 0 h 2554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40115" h="2554515">
                  <a:moveTo>
                    <a:pt x="1248229" y="2554515"/>
                  </a:moveTo>
                  <a:lnTo>
                    <a:pt x="0" y="1872343"/>
                  </a:lnTo>
                  <a:lnTo>
                    <a:pt x="1640115" y="0"/>
                  </a:lnTo>
                </a:path>
              </a:pathLst>
            </a:custGeom>
            <a:ln>
              <a:solidFill>
                <a:srgbClr val="686054"/>
              </a:solidFill>
              <a:prstDash val="sysDash"/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34875" name="Picture 10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flipH="1">
              <a:off x="4356958" y="2965449"/>
              <a:ext cx="264640" cy="10538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2" name="组合 21"/>
          <p:cNvGrpSpPr/>
          <p:nvPr/>
        </p:nvGrpSpPr>
        <p:grpSpPr bwMode="auto">
          <a:xfrm>
            <a:off x="5607050" y="1439863"/>
            <a:ext cx="3213100" cy="957261"/>
            <a:chOff x="5606922" y="1154239"/>
            <a:chExt cx="2085468" cy="957028"/>
          </a:xfrm>
        </p:grpSpPr>
        <p:grpSp>
          <p:nvGrpSpPr>
            <p:cNvPr id="34852" name="组合 154"/>
            <p:cNvGrpSpPr/>
            <p:nvPr/>
          </p:nvGrpSpPr>
          <p:grpSpPr bwMode="auto">
            <a:xfrm>
              <a:off x="5859118" y="1154239"/>
              <a:ext cx="105693" cy="278079"/>
              <a:chOff x="5722938" y="965200"/>
              <a:chExt cx="727075" cy="1912938"/>
            </a:xfrm>
          </p:grpSpPr>
          <p:sp>
            <p:nvSpPr>
              <p:cNvPr id="34872" name="Freeform 82"/>
              <p:cNvSpPr/>
              <p:nvPr/>
            </p:nvSpPr>
            <p:spPr bwMode="auto">
              <a:xfrm>
                <a:off x="5907088" y="965200"/>
                <a:ext cx="374650" cy="360363"/>
              </a:xfrm>
              <a:custGeom>
                <a:avLst/>
                <a:gdLst>
                  <a:gd name="T0" fmla="*/ 2147483647 w 100"/>
                  <a:gd name="T1" fmla="*/ 2147483647 h 96"/>
                  <a:gd name="T2" fmla="*/ 2147483647 w 100"/>
                  <a:gd name="T3" fmla="*/ 2147483647 h 96"/>
                  <a:gd name="T4" fmla="*/ 2147483647 w 100"/>
                  <a:gd name="T5" fmla="*/ 2147483647 h 96"/>
                  <a:gd name="T6" fmla="*/ 2147483647 w 100"/>
                  <a:gd name="T7" fmla="*/ 2147483647 h 9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0"/>
                  <a:gd name="T13" fmla="*/ 0 h 96"/>
                  <a:gd name="T14" fmla="*/ 100 w 100"/>
                  <a:gd name="T15" fmla="*/ 96 h 9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0" h="96">
                    <a:moveTo>
                      <a:pt x="39" y="9"/>
                    </a:moveTo>
                    <a:cubicBezTo>
                      <a:pt x="68" y="0"/>
                      <a:pt x="100" y="33"/>
                      <a:pt x="87" y="61"/>
                    </a:cubicBezTo>
                    <a:cubicBezTo>
                      <a:pt x="79" y="89"/>
                      <a:pt x="37" y="96"/>
                      <a:pt x="19" y="73"/>
                    </a:cubicBezTo>
                    <a:cubicBezTo>
                      <a:pt x="0" y="53"/>
                      <a:pt x="12" y="14"/>
                      <a:pt x="39" y="9"/>
                    </a:cubicBezTo>
                    <a:close/>
                  </a:path>
                </a:pathLst>
              </a:custGeom>
              <a:solidFill>
                <a:srgbClr val="68686C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73" name="Freeform 83"/>
              <p:cNvSpPr/>
              <p:nvPr/>
            </p:nvSpPr>
            <p:spPr bwMode="auto">
              <a:xfrm>
                <a:off x="5722938" y="1306513"/>
                <a:ext cx="727075" cy="1571625"/>
              </a:xfrm>
              <a:custGeom>
                <a:avLst/>
                <a:gdLst>
                  <a:gd name="T0" fmla="*/ 2147483647 w 194"/>
                  <a:gd name="T1" fmla="*/ 2147483647 h 419"/>
                  <a:gd name="T2" fmla="*/ 2147483647 w 194"/>
                  <a:gd name="T3" fmla="*/ 2147483647 h 419"/>
                  <a:gd name="T4" fmla="*/ 2147483647 w 194"/>
                  <a:gd name="T5" fmla="*/ 2147483647 h 419"/>
                  <a:gd name="T6" fmla="*/ 2147483647 w 194"/>
                  <a:gd name="T7" fmla="*/ 2147483647 h 419"/>
                  <a:gd name="T8" fmla="*/ 2147483647 w 194"/>
                  <a:gd name="T9" fmla="*/ 2147483647 h 419"/>
                  <a:gd name="T10" fmla="*/ 2147483647 w 194"/>
                  <a:gd name="T11" fmla="*/ 2147483647 h 419"/>
                  <a:gd name="T12" fmla="*/ 2147483647 w 194"/>
                  <a:gd name="T13" fmla="*/ 2147483647 h 419"/>
                  <a:gd name="T14" fmla="*/ 2147483647 w 194"/>
                  <a:gd name="T15" fmla="*/ 2147483647 h 419"/>
                  <a:gd name="T16" fmla="*/ 2147483647 w 194"/>
                  <a:gd name="T17" fmla="*/ 2147483647 h 419"/>
                  <a:gd name="T18" fmla="*/ 2147483647 w 194"/>
                  <a:gd name="T19" fmla="*/ 2147483647 h 419"/>
                  <a:gd name="T20" fmla="*/ 2147483647 w 194"/>
                  <a:gd name="T21" fmla="*/ 2147483647 h 419"/>
                  <a:gd name="T22" fmla="*/ 2147483647 w 194"/>
                  <a:gd name="T23" fmla="*/ 2147483647 h 419"/>
                  <a:gd name="T24" fmla="*/ 2147483647 w 194"/>
                  <a:gd name="T25" fmla="*/ 2147483647 h 419"/>
                  <a:gd name="T26" fmla="*/ 2147483647 w 194"/>
                  <a:gd name="T27" fmla="*/ 2147483647 h 419"/>
                  <a:gd name="T28" fmla="*/ 2147483647 w 194"/>
                  <a:gd name="T29" fmla="*/ 2147483647 h 419"/>
                  <a:gd name="T30" fmla="*/ 2147483647 w 194"/>
                  <a:gd name="T31" fmla="*/ 2147483647 h 419"/>
                  <a:gd name="T32" fmla="*/ 2147483647 w 194"/>
                  <a:gd name="T33" fmla="*/ 2147483647 h 419"/>
                  <a:gd name="T34" fmla="*/ 2147483647 w 194"/>
                  <a:gd name="T35" fmla="*/ 2147483647 h 419"/>
                  <a:gd name="T36" fmla="*/ 2147483647 w 194"/>
                  <a:gd name="T37" fmla="*/ 2147483647 h 419"/>
                  <a:gd name="T38" fmla="*/ 2147483647 w 194"/>
                  <a:gd name="T39" fmla="*/ 2147483647 h 419"/>
                  <a:gd name="T40" fmla="*/ 2147483647 w 194"/>
                  <a:gd name="T41" fmla="*/ 2147483647 h 419"/>
                  <a:gd name="T42" fmla="*/ 2147483647 w 194"/>
                  <a:gd name="T43" fmla="*/ 2147483647 h 419"/>
                  <a:gd name="T44" fmla="*/ 2147483647 w 194"/>
                  <a:gd name="T45" fmla="*/ 2147483647 h 41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94"/>
                  <a:gd name="T70" fmla="*/ 0 h 419"/>
                  <a:gd name="T71" fmla="*/ 194 w 194"/>
                  <a:gd name="T72" fmla="*/ 419 h 41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94" h="419">
                    <a:moveTo>
                      <a:pt x="25" y="11"/>
                    </a:moveTo>
                    <a:cubicBezTo>
                      <a:pt x="51" y="0"/>
                      <a:pt x="80" y="5"/>
                      <a:pt x="107" y="4"/>
                    </a:cubicBezTo>
                    <a:cubicBezTo>
                      <a:pt x="131" y="4"/>
                      <a:pt x="158" y="1"/>
                      <a:pt x="178" y="17"/>
                    </a:cubicBezTo>
                    <a:cubicBezTo>
                      <a:pt x="193" y="29"/>
                      <a:pt x="193" y="50"/>
                      <a:pt x="193" y="67"/>
                    </a:cubicBezTo>
                    <a:cubicBezTo>
                      <a:pt x="193" y="105"/>
                      <a:pt x="194" y="143"/>
                      <a:pt x="193" y="181"/>
                    </a:cubicBezTo>
                    <a:cubicBezTo>
                      <a:pt x="194" y="189"/>
                      <a:pt x="190" y="202"/>
                      <a:pt x="180" y="202"/>
                    </a:cubicBezTo>
                    <a:cubicBezTo>
                      <a:pt x="167" y="205"/>
                      <a:pt x="159" y="192"/>
                      <a:pt x="159" y="181"/>
                    </a:cubicBezTo>
                    <a:cubicBezTo>
                      <a:pt x="159" y="144"/>
                      <a:pt x="159" y="107"/>
                      <a:pt x="159" y="70"/>
                    </a:cubicBezTo>
                    <a:cubicBezTo>
                      <a:pt x="156" y="70"/>
                      <a:pt x="150" y="70"/>
                      <a:pt x="147" y="70"/>
                    </a:cubicBezTo>
                    <a:cubicBezTo>
                      <a:pt x="146" y="176"/>
                      <a:pt x="147" y="282"/>
                      <a:pt x="146" y="388"/>
                    </a:cubicBezTo>
                    <a:cubicBezTo>
                      <a:pt x="149" y="413"/>
                      <a:pt x="105" y="419"/>
                      <a:pt x="103" y="393"/>
                    </a:cubicBezTo>
                    <a:cubicBezTo>
                      <a:pt x="102" y="329"/>
                      <a:pt x="103" y="265"/>
                      <a:pt x="102" y="202"/>
                    </a:cubicBezTo>
                    <a:cubicBezTo>
                      <a:pt x="100" y="202"/>
                      <a:pt x="95" y="202"/>
                      <a:pt x="92" y="202"/>
                    </a:cubicBezTo>
                    <a:cubicBezTo>
                      <a:pt x="92" y="257"/>
                      <a:pt x="92" y="313"/>
                      <a:pt x="92" y="368"/>
                    </a:cubicBezTo>
                    <a:cubicBezTo>
                      <a:pt x="92" y="380"/>
                      <a:pt x="91" y="392"/>
                      <a:pt x="86" y="404"/>
                    </a:cubicBezTo>
                    <a:cubicBezTo>
                      <a:pt x="72" y="416"/>
                      <a:pt x="45" y="410"/>
                      <a:pt x="46" y="388"/>
                    </a:cubicBezTo>
                    <a:cubicBezTo>
                      <a:pt x="45" y="282"/>
                      <a:pt x="46" y="177"/>
                      <a:pt x="45" y="71"/>
                    </a:cubicBezTo>
                    <a:cubicBezTo>
                      <a:pt x="43" y="71"/>
                      <a:pt x="38" y="71"/>
                      <a:pt x="35" y="71"/>
                    </a:cubicBezTo>
                    <a:cubicBezTo>
                      <a:pt x="34" y="106"/>
                      <a:pt x="35" y="141"/>
                      <a:pt x="35" y="176"/>
                    </a:cubicBezTo>
                    <a:cubicBezTo>
                      <a:pt x="35" y="188"/>
                      <a:pt x="29" y="206"/>
                      <a:pt x="14" y="202"/>
                    </a:cubicBezTo>
                    <a:cubicBezTo>
                      <a:pt x="6" y="203"/>
                      <a:pt x="0" y="193"/>
                      <a:pt x="1" y="185"/>
                    </a:cubicBezTo>
                    <a:cubicBezTo>
                      <a:pt x="0" y="141"/>
                      <a:pt x="1" y="96"/>
                      <a:pt x="1" y="52"/>
                    </a:cubicBezTo>
                    <a:cubicBezTo>
                      <a:pt x="0" y="35"/>
                      <a:pt x="9" y="17"/>
                      <a:pt x="25" y="11"/>
                    </a:cubicBezTo>
                    <a:close/>
                  </a:path>
                </a:pathLst>
              </a:custGeom>
              <a:solidFill>
                <a:srgbClr val="68686C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4853" name="组合 157"/>
            <p:cNvGrpSpPr/>
            <p:nvPr/>
          </p:nvGrpSpPr>
          <p:grpSpPr bwMode="auto">
            <a:xfrm>
              <a:off x="5713323" y="1165086"/>
              <a:ext cx="118847" cy="267233"/>
              <a:chOff x="4703763" y="1042988"/>
              <a:chExt cx="817563" cy="1838325"/>
            </a:xfrm>
          </p:grpSpPr>
          <p:sp>
            <p:nvSpPr>
              <p:cNvPr id="34870" name="Freeform 84"/>
              <p:cNvSpPr/>
              <p:nvPr/>
            </p:nvSpPr>
            <p:spPr bwMode="auto">
              <a:xfrm>
                <a:off x="4918076" y="1042988"/>
                <a:ext cx="352425" cy="354013"/>
              </a:xfrm>
              <a:custGeom>
                <a:avLst/>
                <a:gdLst>
                  <a:gd name="T0" fmla="*/ 2147483647 w 94"/>
                  <a:gd name="T1" fmla="*/ 2147483647 h 94"/>
                  <a:gd name="T2" fmla="*/ 2147483647 w 94"/>
                  <a:gd name="T3" fmla="*/ 2147483647 h 94"/>
                  <a:gd name="T4" fmla="*/ 2147483647 w 94"/>
                  <a:gd name="T5" fmla="*/ 2147483647 h 94"/>
                  <a:gd name="T6" fmla="*/ 2147483647 w 94"/>
                  <a:gd name="T7" fmla="*/ 2147483647 h 9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4"/>
                  <a:gd name="T13" fmla="*/ 0 h 94"/>
                  <a:gd name="T14" fmla="*/ 94 w 94"/>
                  <a:gd name="T15" fmla="*/ 94 h 9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4" h="94">
                    <a:moveTo>
                      <a:pt x="42" y="5"/>
                    </a:moveTo>
                    <a:cubicBezTo>
                      <a:pt x="67" y="0"/>
                      <a:pt x="94" y="24"/>
                      <a:pt x="88" y="50"/>
                    </a:cubicBezTo>
                    <a:cubicBezTo>
                      <a:pt x="86" y="84"/>
                      <a:pt x="37" y="94"/>
                      <a:pt x="18" y="67"/>
                    </a:cubicBezTo>
                    <a:cubicBezTo>
                      <a:pt x="0" y="45"/>
                      <a:pt x="16" y="11"/>
                      <a:pt x="42" y="5"/>
                    </a:cubicBezTo>
                    <a:close/>
                  </a:path>
                </a:pathLst>
              </a:custGeom>
              <a:solidFill>
                <a:srgbClr val="37C4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71" name="Freeform 85"/>
              <p:cNvSpPr/>
              <p:nvPr/>
            </p:nvSpPr>
            <p:spPr bwMode="auto">
              <a:xfrm>
                <a:off x="4703763" y="1377950"/>
                <a:ext cx="817563" cy="1503363"/>
              </a:xfrm>
              <a:custGeom>
                <a:avLst/>
                <a:gdLst>
                  <a:gd name="T0" fmla="*/ 2147483647 w 218"/>
                  <a:gd name="T1" fmla="*/ 2147483647 h 401"/>
                  <a:gd name="T2" fmla="*/ 2147483647 w 218"/>
                  <a:gd name="T3" fmla="*/ 2147483647 h 401"/>
                  <a:gd name="T4" fmla="*/ 2147483647 w 218"/>
                  <a:gd name="T5" fmla="*/ 2147483647 h 401"/>
                  <a:gd name="T6" fmla="*/ 2147483647 w 218"/>
                  <a:gd name="T7" fmla="*/ 2147483647 h 401"/>
                  <a:gd name="T8" fmla="*/ 2147483647 w 218"/>
                  <a:gd name="T9" fmla="*/ 2147483647 h 401"/>
                  <a:gd name="T10" fmla="*/ 2147483647 w 218"/>
                  <a:gd name="T11" fmla="*/ 2147483647 h 401"/>
                  <a:gd name="T12" fmla="*/ 2147483647 w 218"/>
                  <a:gd name="T13" fmla="*/ 2147483647 h 401"/>
                  <a:gd name="T14" fmla="*/ 2147483647 w 218"/>
                  <a:gd name="T15" fmla="*/ 2147483647 h 401"/>
                  <a:gd name="T16" fmla="*/ 2147483647 w 218"/>
                  <a:gd name="T17" fmla="*/ 2147483647 h 401"/>
                  <a:gd name="T18" fmla="*/ 2147483647 w 218"/>
                  <a:gd name="T19" fmla="*/ 2147483647 h 401"/>
                  <a:gd name="T20" fmla="*/ 2147483647 w 218"/>
                  <a:gd name="T21" fmla="*/ 2147483647 h 401"/>
                  <a:gd name="T22" fmla="*/ 2147483647 w 218"/>
                  <a:gd name="T23" fmla="*/ 2147483647 h 401"/>
                  <a:gd name="T24" fmla="*/ 2147483647 w 218"/>
                  <a:gd name="T25" fmla="*/ 2147483647 h 401"/>
                  <a:gd name="T26" fmla="*/ 2147483647 w 218"/>
                  <a:gd name="T27" fmla="*/ 2147483647 h 401"/>
                  <a:gd name="T28" fmla="*/ 2147483647 w 218"/>
                  <a:gd name="T29" fmla="*/ 2147483647 h 401"/>
                  <a:gd name="T30" fmla="*/ 2147483647 w 218"/>
                  <a:gd name="T31" fmla="*/ 2147483647 h 401"/>
                  <a:gd name="T32" fmla="*/ 2147483647 w 218"/>
                  <a:gd name="T33" fmla="*/ 2147483647 h 401"/>
                  <a:gd name="T34" fmla="*/ 2147483647 w 218"/>
                  <a:gd name="T35" fmla="*/ 2147483647 h 401"/>
                  <a:gd name="T36" fmla="*/ 2147483647 w 218"/>
                  <a:gd name="T37" fmla="*/ 2147483647 h 401"/>
                  <a:gd name="T38" fmla="*/ 2147483647 w 218"/>
                  <a:gd name="T39" fmla="*/ 2147483647 h 401"/>
                  <a:gd name="T40" fmla="*/ 2147483647 w 218"/>
                  <a:gd name="T41" fmla="*/ 2147483647 h 401"/>
                  <a:gd name="T42" fmla="*/ 2147483647 w 218"/>
                  <a:gd name="T43" fmla="*/ 2147483647 h 401"/>
                  <a:gd name="T44" fmla="*/ 0 w 218"/>
                  <a:gd name="T45" fmla="*/ 2147483647 h 401"/>
                  <a:gd name="T46" fmla="*/ 2147483647 w 218"/>
                  <a:gd name="T47" fmla="*/ 2147483647 h 401"/>
                  <a:gd name="T48" fmla="*/ 2147483647 w 218"/>
                  <a:gd name="T49" fmla="*/ 2147483647 h 401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18"/>
                  <a:gd name="T76" fmla="*/ 0 h 401"/>
                  <a:gd name="T77" fmla="*/ 218 w 218"/>
                  <a:gd name="T78" fmla="*/ 401 h 401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18" h="401">
                    <a:moveTo>
                      <a:pt x="45" y="19"/>
                    </a:moveTo>
                    <a:cubicBezTo>
                      <a:pt x="65" y="0"/>
                      <a:pt x="94" y="7"/>
                      <a:pt x="118" y="6"/>
                    </a:cubicBezTo>
                    <a:cubicBezTo>
                      <a:pt x="138" y="5"/>
                      <a:pt x="162" y="7"/>
                      <a:pt x="174" y="26"/>
                    </a:cubicBezTo>
                    <a:cubicBezTo>
                      <a:pt x="188" y="50"/>
                      <a:pt x="191" y="78"/>
                      <a:pt x="201" y="104"/>
                    </a:cubicBezTo>
                    <a:cubicBezTo>
                      <a:pt x="206" y="126"/>
                      <a:pt x="218" y="148"/>
                      <a:pt x="213" y="171"/>
                    </a:cubicBezTo>
                    <a:cubicBezTo>
                      <a:pt x="203" y="175"/>
                      <a:pt x="190" y="174"/>
                      <a:pt x="185" y="163"/>
                    </a:cubicBezTo>
                    <a:cubicBezTo>
                      <a:pt x="173" y="132"/>
                      <a:pt x="165" y="99"/>
                      <a:pt x="155" y="68"/>
                    </a:cubicBezTo>
                    <a:cubicBezTo>
                      <a:pt x="153" y="62"/>
                      <a:pt x="149" y="59"/>
                      <a:pt x="145" y="56"/>
                    </a:cubicBezTo>
                    <a:cubicBezTo>
                      <a:pt x="160" y="118"/>
                      <a:pt x="180" y="180"/>
                      <a:pt x="197" y="242"/>
                    </a:cubicBezTo>
                    <a:cubicBezTo>
                      <a:pt x="182" y="242"/>
                      <a:pt x="166" y="242"/>
                      <a:pt x="151" y="242"/>
                    </a:cubicBezTo>
                    <a:cubicBezTo>
                      <a:pt x="150" y="286"/>
                      <a:pt x="151" y="331"/>
                      <a:pt x="150" y="375"/>
                    </a:cubicBezTo>
                    <a:cubicBezTo>
                      <a:pt x="151" y="385"/>
                      <a:pt x="144" y="397"/>
                      <a:pt x="133" y="396"/>
                    </a:cubicBezTo>
                    <a:cubicBezTo>
                      <a:pt x="122" y="397"/>
                      <a:pt x="114" y="386"/>
                      <a:pt x="115" y="376"/>
                    </a:cubicBezTo>
                    <a:cubicBezTo>
                      <a:pt x="114" y="331"/>
                      <a:pt x="115" y="286"/>
                      <a:pt x="114" y="242"/>
                    </a:cubicBezTo>
                    <a:cubicBezTo>
                      <a:pt x="112" y="242"/>
                      <a:pt x="106" y="242"/>
                      <a:pt x="104" y="242"/>
                    </a:cubicBezTo>
                    <a:cubicBezTo>
                      <a:pt x="103" y="288"/>
                      <a:pt x="105" y="335"/>
                      <a:pt x="103" y="381"/>
                    </a:cubicBezTo>
                    <a:cubicBezTo>
                      <a:pt x="101" y="401"/>
                      <a:pt x="70" y="401"/>
                      <a:pt x="68" y="381"/>
                    </a:cubicBezTo>
                    <a:cubicBezTo>
                      <a:pt x="67" y="334"/>
                      <a:pt x="68" y="288"/>
                      <a:pt x="67" y="242"/>
                    </a:cubicBezTo>
                    <a:cubicBezTo>
                      <a:pt x="52" y="242"/>
                      <a:pt x="36" y="242"/>
                      <a:pt x="21" y="242"/>
                    </a:cubicBezTo>
                    <a:cubicBezTo>
                      <a:pt x="36" y="181"/>
                      <a:pt x="53" y="120"/>
                      <a:pt x="67" y="59"/>
                    </a:cubicBezTo>
                    <a:cubicBezTo>
                      <a:pt x="65" y="60"/>
                      <a:pt x="62" y="62"/>
                      <a:pt x="60" y="63"/>
                    </a:cubicBezTo>
                    <a:cubicBezTo>
                      <a:pt x="49" y="96"/>
                      <a:pt x="42" y="131"/>
                      <a:pt x="30" y="163"/>
                    </a:cubicBezTo>
                    <a:cubicBezTo>
                      <a:pt x="27" y="178"/>
                      <a:pt x="0" y="177"/>
                      <a:pt x="0" y="161"/>
                    </a:cubicBezTo>
                    <a:cubicBezTo>
                      <a:pt x="2" y="136"/>
                      <a:pt x="12" y="112"/>
                      <a:pt x="19" y="87"/>
                    </a:cubicBezTo>
                    <a:cubicBezTo>
                      <a:pt x="27" y="64"/>
                      <a:pt x="29" y="38"/>
                      <a:pt x="45" y="19"/>
                    </a:cubicBezTo>
                    <a:close/>
                  </a:path>
                </a:pathLst>
              </a:custGeom>
              <a:solidFill>
                <a:srgbClr val="37C4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4854" name="组合 160"/>
            <p:cNvGrpSpPr/>
            <p:nvPr/>
          </p:nvGrpSpPr>
          <p:grpSpPr bwMode="auto">
            <a:xfrm>
              <a:off x="6179158" y="1154239"/>
              <a:ext cx="105693" cy="278079"/>
              <a:chOff x="5722938" y="965200"/>
              <a:chExt cx="727075" cy="1912938"/>
            </a:xfrm>
          </p:grpSpPr>
          <p:sp>
            <p:nvSpPr>
              <p:cNvPr id="34868" name="Freeform 82"/>
              <p:cNvSpPr/>
              <p:nvPr/>
            </p:nvSpPr>
            <p:spPr bwMode="auto">
              <a:xfrm>
                <a:off x="5907088" y="965200"/>
                <a:ext cx="374650" cy="360363"/>
              </a:xfrm>
              <a:custGeom>
                <a:avLst/>
                <a:gdLst>
                  <a:gd name="T0" fmla="*/ 2147483647 w 100"/>
                  <a:gd name="T1" fmla="*/ 2147483647 h 96"/>
                  <a:gd name="T2" fmla="*/ 2147483647 w 100"/>
                  <a:gd name="T3" fmla="*/ 2147483647 h 96"/>
                  <a:gd name="T4" fmla="*/ 2147483647 w 100"/>
                  <a:gd name="T5" fmla="*/ 2147483647 h 96"/>
                  <a:gd name="T6" fmla="*/ 2147483647 w 100"/>
                  <a:gd name="T7" fmla="*/ 2147483647 h 9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0"/>
                  <a:gd name="T13" fmla="*/ 0 h 96"/>
                  <a:gd name="T14" fmla="*/ 100 w 100"/>
                  <a:gd name="T15" fmla="*/ 96 h 9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0" h="96">
                    <a:moveTo>
                      <a:pt x="39" y="9"/>
                    </a:moveTo>
                    <a:cubicBezTo>
                      <a:pt x="68" y="0"/>
                      <a:pt x="100" y="33"/>
                      <a:pt x="87" y="61"/>
                    </a:cubicBezTo>
                    <a:cubicBezTo>
                      <a:pt x="79" y="89"/>
                      <a:pt x="37" y="96"/>
                      <a:pt x="19" y="73"/>
                    </a:cubicBezTo>
                    <a:cubicBezTo>
                      <a:pt x="0" y="53"/>
                      <a:pt x="12" y="14"/>
                      <a:pt x="39" y="9"/>
                    </a:cubicBezTo>
                    <a:close/>
                  </a:path>
                </a:pathLst>
              </a:custGeom>
              <a:solidFill>
                <a:srgbClr val="68686C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69" name="Freeform 83"/>
              <p:cNvSpPr/>
              <p:nvPr/>
            </p:nvSpPr>
            <p:spPr bwMode="auto">
              <a:xfrm>
                <a:off x="5722938" y="1306513"/>
                <a:ext cx="727075" cy="1571625"/>
              </a:xfrm>
              <a:custGeom>
                <a:avLst/>
                <a:gdLst>
                  <a:gd name="T0" fmla="*/ 2147483647 w 194"/>
                  <a:gd name="T1" fmla="*/ 2147483647 h 419"/>
                  <a:gd name="T2" fmla="*/ 2147483647 w 194"/>
                  <a:gd name="T3" fmla="*/ 2147483647 h 419"/>
                  <a:gd name="T4" fmla="*/ 2147483647 w 194"/>
                  <a:gd name="T5" fmla="*/ 2147483647 h 419"/>
                  <a:gd name="T6" fmla="*/ 2147483647 w 194"/>
                  <a:gd name="T7" fmla="*/ 2147483647 h 419"/>
                  <a:gd name="T8" fmla="*/ 2147483647 w 194"/>
                  <a:gd name="T9" fmla="*/ 2147483647 h 419"/>
                  <a:gd name="T10" fmla="*/ 2147483647 w 194"/>
                  <a:gd name="T11" fmla="*/ 2147483647 h 419"/>
                  <a:gd name="T12" fmla="*/ 2147483647 w 194"/>
                  <a:gd name="T13" fmla="*/ 2147483647 h 419"/>
                  <a:gd name="T14" fmla="*/ 2147483647 w 194"/>
                  <a:gd name="T15" fmla="*/ 2147483647 h 419"/>
                  <a:gd name="T16" fmla="*/ 2147483647 w 194"/>
                  <a:gd name="T17" fmla="*/ 2147483647 h 419"/>
                  <a:gd name="T18" fmla="*/ 2147483647 w 194"/>
                  <a:gd name="T19" fmla="*/ 2147483647 h 419"/>
                  <a:gd name="T20" fmla="*/ 2147483647 w 194"/>
                  <a:gd name="T21" fmla="*/ 2147483647 h 419"/>
                  <a:gd name="T22" fmla="*/ 2147483647 w 194"/>
                  <a:gd name="T23" fmla="*/ 2147483647 h 419"/>
                  <a:gd name="T24" fmla="*/ 2147483647 w 194"/>
                  <a:gd name="T25" fmla="*/ 2147483647 h 419"/>
                  <a:gd name="T26" fmla="*/ 2147483647 w 194"/>
                  <a:gd name="T27" fmla="*/ 2147483647 h 419"/>
                  <a:gd name="T28" fmla="*/ 2147483647 w 194"/>
                  <a:gd name="T29" fmla="*/ 2147483647 h 419"/>
                  <a:gd name="T30" fmla="*/ 2147483647 w 194"/>
                  <a:gd name="T31" fmla="*/ 2147483647 h 419"/>
                  <a:gd name="T32" fmla="*/ 2147483647 w 194"/>
                  <a:gd name="T33" fmla="*/ 2147483647 h 419"/>
                  <a:gd name="T34" fmla="*/ 2147483647 w 194"/>
                  <a:gd name="T35" fmla="*/ 2147483647 h 419"/>
                  <a:gd name="T36" fmla="*/ 2147483647 w 194"/>
                  <a:gd name="T37" fmla="*/ 2147483647 h 419"/>
                  <a:gd name="T38" fmla="*/ 2147483647 w 194"/>
                  <a:gd name="T39" fmla="*/ 2147483647 h 419"/>
                  <a:gd name="T40" fmla="*/ 2147483647 w 194"/>
                  <a:gd name="T41" fmla="*/ 2147483647 h 419"/>
                  <a:gd name="T42" fmla="*/ 2147483647 w 194"/>
                  <a:gd name="T43" fmla="*/ 2147483647 h 419"/>
                  <a:gd name="T44" fmla="*/ 2147483647 w 194"/>
                  <a:gd name="T45" fmla="*/ 2147483647 h 41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94"/>
                  <a:gd name="T70" fmla="*/ 0 h 419"/>
                  <a:gd name="T71" fmla="*/ 194 w 194"/>
                  <a:gd name="T72" fmla="*/ 419 h 41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94" h="419">
                    <a:moveTo>
                      <a:pt x="25" y="11"/>
                    </a:moveTo>
                    <a:cubicBezTo>
                      <a:pt x="51" y="0"/>
                      <a:pt x="80" y="5"/>
                      <a:pt x="107" y="4"/>
                    </a:cubicBezTo>
                    <a:cubicBezTo>
                      <a:pt x="131" y="4"/>
                      <a:pt x="158" y="1"/>
                      <a:pt x="178" y="17"/>
                    </a:cubicBezTo>
                    <a:cubicBezTo>
                      <a:pt x="193" y="29"/>
                      <a:pt x="193" y="50"/>
                      <a:pt x="193" y="67"/>
                    </a:cubicBezTo>
                    <a:cubicBezTo>
                      <a:pt x="193" y="105"/>
                      <a:pt x="194" y="143"/>
                      <a:pt x="193" y="181"/>
                    </a:cubicBezTo>
                    <a:cubicBezTo>
                      <a:pt x="194" y="189"/>
                      <a:pt x="190" y="202"/>
                      <a:pt x="180" y="202"/>
                    </a:cubicBezTo>
                    <a:cubicBezTo>
                      <a:pt x="167" y="205"/>
                      <a:pt x="159" y="192"/>
                      <a:pt x="159" y="181"/>
                    </a:cubicBezTo>
                    <a:cubicBezTo>
                      <a:pt x="159" y="144"/>
                      <a:pt x="159" y="107"/>
                      <a:pt x="159" y="70"/>
                    </a:cubicBezTo>
                    <a:cubicBezTo>
                      <a:pt x="156" y="70"/>
                      <a:pt x="150" y="70"/>
                      <a:pt x="147" y="70"/>
                    </a:cubicBezTo>
                    <a:cubicBezTo>
                      <a:pt x="146" y="176"/>
                      <a:pt x="147" y="282"/>
                      <a:pt x="146" y="388"/>
                    </a:cubicBezTo>
                    <a:cubicBezTo>
                      <a:pt x="149" y="413"/>
                      <a:pt x="105" y="419"/>
                      <a:pt x="103" y="393"/>
                    </a:cubicBezTo>
                    <a:cubicBezTo>
                      <a:pt x="102" y="329"/>
                      <a:pt x="103" y="265"/>
                      <a:pt x="102" y="202"/>
                    </a:cubicBezTo>
                    <a:cubicBezTo>
                      <a:pt x="100" y="202"/>
                      <a:pt x="95" y="202"/>
                      <a:pt x="92" y="202"/>
                    </a:cubicBezTo>
                    <a:cubicBezTo>
                      <a:pt x="92" y="257"/>
                      <a:pt x="92" y="313"/>
                      <a:pt x="92" y="368"/>
                    </a:cubicBezTo>
                    <a:cubicBezTo>
                      <a:pt x="92" y="380"/>
                      <a:pt x="91" y="392"/>
                      <a:pt x="86" y="404"/>
                    </a:cubicBezTo>
                    <a:cubicBezTo>
                      <a:pt x="72" y="416"/>
                      <a:pt x="45" y="410"/>
                      <a:pt x="46" y="388"/>
                    </a:cubicBezTo>
                    <a:cubicBezTo>
                      <a:pt x="45" y="282"/>
                      <a:pt x="46" y="177"/>
                      <a:pt x="45" y="71"/>
                    </a:cubicBezTo>
                    <a:cubicBezTo>
                      <a:pt x="43" y="71"/>
                      <a:pt x="38" y="71"/>
                      <a:pt x="35" y="71"/>
                    </a:cubicBezTo>
                    <a:cubicBezTo>
                      <a:pt x="34" y="106"/>
                      <a:pt x="35" y="141"/>
                      <a:pt x="35" y="176"/>
                    </a:cubicBezTo>
                    <a:cubicBezTo>
                      <a:pt x="35" y="188"/>
                      <a:pt x="29" y="206"/>
                      <a:pt x="14" y="202"/>
                    </a:cubicBezTo>
                    <a:cubicBezTo>
                      <a:pt x="6" y="203"/>
                      <a:pt x="0" y="193"/>
                      <a:pt x="1" y="185"/>
                    </a:cubicBezTo>
                    <a:cubicBezTo>
                      <a:pt x="0" y="141"/>
                      <a:pt x="1" y="96"/>
                      <a:pt x="1" y="52"/>
                    </a:cubicBezTo>
                    <a:cubicBezTo>
                      <a:pt x="0" y="35"/>
                      <a:pt x="9" y="17"/>
                      <a:pt x="25" y="11"/>
                    </a:cubicBezTo>
                    <a:close/>
                  </a:path>
                </a:pathLst>
              </a:custGeom>
              <a:solidFill>
                <a:srgbClr val="68686C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4855" name="组合 163"/>
            <p:cNvGrpSpPr/>
            <p:nvPr/>
          </p:nvGrpSpPr>
          <p:grpSpPr bwMode="auto">
            <a:xfrm>
              <a:off x="6033363" y="1165086"/>
              <a:ext cx="118847" cy="267233"/>
              <a:chOff x="4703763" y="1042988"/>
              <a:chExt cx="817563" cy="1838325"/>
            </a:xfrm>
          </p:grpSpPr>
          <p:sp>
            <p:nvSpPr>
              <p:cNvPr id="34866" name="Freeform 84"/>
              <p:cNvSpPr/>
              <p:nvPr/>
            </p:nvSpPr>
            <p:spPr bwMode="auto">
              <a:xfrm>
                <a:off x="4918076" y="1042988"/>
                <a:ext cx="352425" cy="354013"/>
              </a:xfrm>
              <a:custGeom>
                <a:avLst/>
                <a:gdLst>
                  <a:gd name="T0" fmla="*/ 2147483647 w 94"/>
                  <a:gd name="T1" fmla="*/ 2147483647 h 94"/>
                  <a:gd name="T2" fmla="*/ 2147483647 w 94"/>
                  <a:gd name="T3" fmla="*/ 2147483647 h 94"/>
                  <a:gd name="T4" fmla="*/ 2147483647 w 94"/>
                  <a:gd name="T5" fmla="*/ 2147483647 h 94"/>
                  <a:gd name="T6" fmla="*/ 2147483647 w 94"/>
                  <a:gd name="T7" fmla="*/ 2147483647 h 9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4"/>
                  <a:gd name="T13" fmla="*/ 0 h 94"/>
                  <a:gd name="T14" fmla="*/ 94 w 94"/>
                  <a:gd name="T15" fmla="*/ 94 h 9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4" h="94">
                    <a:moveTo>
                      <a:pt x="42" y="5"/>
                    </a:moveTo>
                    <a:cubicBezTo>
                      <a:pt x="67" y="0"/>
                      <a:pt x="94" y="24"/>
                      <a:pt x="88" y="50"/>
                    </a:cubicBezTo>
                    <a:cubicBezTo>
                      <a:pt x="86" y="84"/>
                      <a:pt x="37" y="94"/>
                      <a:pt x="18" y="67"/>
                    </a:cubicBezTo>
                    <a:cubicBezTo>
                      <a:pt x="0" y="45"/>
                      <a:pt x="16" y="11"/>
                      <a:pt x="42" y="5"/>
                    </a:cubicBezTo>
                    <a:close/>
                  </a:path>
                </a:pathLst>
              </a:custGeom>
              <a:solidFill>
                <a:srgbClr val="37C4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67" name="Freeform 85"/>
              <p:cNvSpPr/>
              <p:nvPr/>
            </p:nvSpPr>
            <p:spPr bwMode="auto">
              <a:xfrm>
                <a:off x="4703763" y="1377950"/>
                <a:ext cx="817563" cy="1503363"/>
              </a:xfrm>
              <a:custGeom>
                <a:avLst/>
                <a:gdLst>
                  <a:gd name="T0" fmla="*/ 2147483647 w 218"/>
                  <a:gd name="T1" fmla="*/ 2147483647 h 401"/>
                  <a:gd name="T2" fmla="*/ 2147483647 w 218"/>
                  <a:gd name="T3" fmla="*/ 2147483647 h 401"/>
                  <a:gd name="T4" fmla="*/ 2147483647 w 218"/>
                  <a:gd name="T5" fmla="*/ 2147483647 h 401"/>
                  <a:gd name="T6" fmla="*/ 2147483647 w 218"/>
                  <a:gd name="T7" fmla="*/ 2147483647 h 401"/>
                  <a:gd name="T8" fmla="*/ 2147483647 w 218"/>
                  <a:gd name="T9" fmla="*/ 2147483647 h 401"/>
                  <a:gd name="T10" fmla="*/ 2147483647 w 218"/>
                  <a:gd name="T11" fmla="*/ 2147483647 h 401"/>
                  <a:gd name="T12" fmla="*/ 2147483647 w 218"/>
                  <a:gd name="T13" fmla="*/ 2147483647 h 401"/>
                  <a:gd name="T14" fmla="*/ 2147483647 w 218"/>
                  <a:gd name="T15" fmla="*/ 2147483647 h 401"/>
                  <a:gd name="T16" fmla="*/ 2147483647 w 218"/>
                  <a:gd name="T17" fmla="*/ 2147483647 h 401"/>
                  <a:gd name="T18" fmla="*/ 2147483647 w 218"/>
                  <a:gd name="T19" fmla="*/ 2147483647 h 401"/>
                  <a:gd name="T20" fmla="*/ 2147483647 w 218"/>
                  <a:gd name="T21" fmla="*/ 2147483647 h 401"/>
                  <a:gd name="T22" fmla="*/ 2147483647 w 218"/>
                  <a:gd name="T23" fmla="*/ 2147483647 h 401"/>
                  <a:gd name="T24" fmla="*/ 2147483647 w 218"/>
                  <a:gd name="T25" fmla="*/ 2147483647 h 401"/>
                  <a:gd name="T26" fmla="*/ 2147483647 w 218"/>
                  <a:gd name="T27" fmla="*/ 2147483647 h 401"/>
                  <a:gd name="T28" fmla="*/ 2147483647 w 218"/>
                  <a:gd name="T29" fmla="*/ 2147483647 h 401"/>
                  <a:gd name="T30" fmla="*/ 2147483647 w 218"/>
                  <a:gd name="T31" fmla="*/ 2147483647 h 401"/>
                  <a:gd name="T32" fmla="*/ 2147483647 w 218"/>
                  <a:gd name="T33" fmla="*/ 2147483647 h 401"/>
                  <a:gd name="T34" fmla="*/ 2147483647 w 218"/>
                  <a:gd name="T35" fmla="*/ 2147483647 h 401"/>
                  <a:gd name="T36" fmla="*/ 2147483647 w 218"/>
                  <a:gd name="T37" fmla="*/ 2147483647 h 401"/>
                  <a:gd name="T38" fmla="*/ 2147483647 w 218"/>
                  <a:gd name="T39" fmla="*/ 2147483647 h 401"/>
                  <a:gd name="T40" fmla="*/ 2147483647 w 218"/>
                  <a:gd name="T41" fmla="*/ 2147483647 h 401"/>
                  <a:gd name="T42" fmla="*/ 2147483647 w 218"/>
                  <a:gd name="T43" fmla="*/ 2147483647 h 401"/>
                  <a:gd name="T44" fmla="*/ 0 w 218"/>
                  <a:gd name="T45" fmla="*/ 2147483647 h 401"/>
                  <a:gd name="T46" fmla="*/ 2147483647 w 218"/>
                  <a:gd name="T47" fmla="*/ 2147483647 h 401"/>
                  <a:gd name="T48" fmla="*/ 2147483647 w 218"/>
                  <a:gd name="T49" fmla="*/ 2147483647 h 401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18"/>
                  <a:gd name="T76" fmla="*/ 0 h 401"/>
                  <a:gd name="T77" fmla="*/ 218 w 218"/>
                  <a:gd name="T78" fmla="*/ 401 h 401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18" h="401">
                    <a:moveTo>
                      <a:pt x="45" y="19"/>
                    </a:moveTo>
                    <a:cubicBezTo>
                      <a:pt x="65" y="0"/>
                      <a:pt x="94" y="7"/>
                      <a:pt x="118" y="6"/>
                    </a:cubicBezTo>
                    <a:cubicBezTo>
                      <a:pt x="138" y="5"/>
                      <a:pt x="162" y="7"/>
                      <a:pt x="174" y="26"/>
                    </a:cubicBezTo>
                    <a:cubicBezTo>
                      <a:pt x="188" y="50"/>
                      <a:pt x="191" y="78"/>
                      <a:pt x="201" y="104"/>
                    </a:cubicBezTo>
                    <a:cubicBezTo>
                      <a:pt x="206" y="126"/>
                      <a:pt x="218" y="148"/>
                      <a:pt x="213" y="171"/>
                    </a:cubicBezTo>
                    <a:cubicBezTo>
                      <a:pt x="203" y="175"/>
                      <a:pt x="190" y="174"/>
                      <a:pt x="185" y="163"/>
                    </a:cubicBezTo>
                    <a:cubicBezTo>
                      <a:pt x="173" y="132"/>
                      <a:pt x="165" y="99"/>
                      <a:pt x="155" y="68"/>
                    </a:cubicBezTo>
                    <a:cubicBezTo>
                      <a:pt x="153" y="62"/>
                      <a:pt x="149" y="59"/>
                      <a:pt x="145" y="56"/>
                    </a:cubicBezTo>
                    <a:cubicBezTo>
                      <a:pt x="160" y="118"/>
                      <a:pt x="180" y="180"/>
                      <a:pt x="197" y="242"/>
                    </a:cubicBezTo>
                    <a:cubicBezTo>
                      <a:pt x="182" y="242"/>
                      <a:pt x="166" y="242"/>
                      <a:pt x="151" y="242"/>
                    </a:cubicBezTo>
                    <a:cubicBezTo>
                      <a:pt x="150" y="286"/>
                      <a:pt x="151" y="331"/>
                      <a:pt x="150" y="375"/>
                    </a:cubicBezTo>
                    <a:cubicBezTo>
                      <a:pt x="151" y="385"/>
                      <a:pt x="144" y="397"/>
                      <a:pt x="133" y="396"/>
                    </a:cubicBezTo>
                    <a:cubicBezTo>
                      <a:pt x="122" y="397"/>
                      <a:pt x="114" y="386"/>
                      <a:pt x="115" y="376"/>
                    </a:cubicBezTo>
                    <a:cubicBezTo>
                      <a:pt x="114" y="331"/>
                      <a:pt x="115" y="286"/>
                      <a:pt x="114" y="242"/>
                    </a:cubicBezTo>
                    <a:cubicBezTo>
                      <a:pt x="112" y="242"/>
                      <a:pt x="106" y="242"/>
                      <a:pt x="104" y="242"/>
                    </a:cubicBezTo>
                    <a:cubicBezTo>
                      <a:pt x="103" y="288"/>
                      <a:pt x="105" y="335"/>
                      <a:pt x="103" y="381"/>
                    </a:cubicBezTo>
                    <a:cubicBezTo>
                      <a:pt x="101" y="401"/>
                      <a:pt x="70" y="401"/>
                      <a:pt x="68" y="381"/>
                    </a:cubicBezTo>
                    <a:cubicBezTo>
                      <a:pt x="67" y="334"/>
                      <a:pt x="68" y="288"/>
                      <a:pt x="67" y="242"/>
                    </a:cubicBezTo>
                    <a:cubicBezTo>
                      <a:pt x="52" y="242"/>
                      <a:pt x="36" y="242"/>
                      <a:pt x="21" y="242"/>
                    </a:cubicBezTo>
                    <a:cubicBezTo>
                      <a:pt x="36" y="181"/>
                      <a:pt x="53" y="120"/>
                      <a:pt x="67" y="59"/>
                    </a:cubicBezTo>
                    <a:cubicBezTo>
                      <a:pt x="65" y="60"/>
                      <a:pt x="62" y="62"/>
                      <a:pt x="60" y="63"/>
                    </a:cubicBezTo>
                    <a:cubicBezTo>
                      <a:pt x="49" y="96"/>
                      <a:pt x="42" y="131"/>
                      <a:pt x="30" y="163"/>
                    </a:cubicBezTo>
                    <a:cubicBezTo>
                      <a:pt x="27" y="178"/>
                      <a:pt x="0" y="177"/>
                      <a:pt x="0" y="161"/>
                    </a:cubicBezTo>
                    <a:cubicBezTo>
                      <a:pt x="2" y="136"/>
                      <a:pt x="12" y="112"/>
                      <a:pt x="19" y="87"/>
                    </a:cubicBezTo>
                    <a:cubicBezTo>
                      <a:pt x="27" y="64"/>
                      <a:pt x="29" y="38"/>
                      <a:pt x="45" y="19"/>
                    </a:cubicBezTo>
                    <a:close/>
                  </a:path>
                </a:pathLst>
              </a:custGeom>
              <a:solidFill>
                <a:srgbClr val="37C4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4856" name="组合 166"/>
            <p:cNvGrpSpPr/>
            <p:nvPr/>
          </p:nvGrpSpPr>
          <p:grpSpPr bwMode="auto">
            <a:xfrm>
              <a:off x="6476338" y="1154239"/>
              <a:ext cx="105693" cy="278079"/>
              <a:chOff x="5722938" y="965200"/>
              <a:chExt cx="727075" cy="1912938"/>
            </a:xfrm>
          </p:grpSpPr>
          <p:sp>
            <p:nvSpPr>
              <p:cNvPr id="34864" name="Freeform 82"/>
              <p:cNvSpPr/>
              <p:nvPr/>
            </p:nvSpPr>
            <p:spPr bwMode="auto">
              <a:xfrm>
                <a:off x="5907088" y="965200"/>
                <a:ext cx="374650" cy="360363"/>
              </a:xfrm>
              <a:custGeom>
                <a:avLst/>
                <a:gdLst>
                  <a:gd name="T0" fmla="*/ 2147483647 w 100"/>
                  <a:gd name="T1" fmla="*/ 2147483647 h 96"/>
                  <a:gd name="T2" fmla="*/ 2147483647 w 100"/>
                  <a:gd name="T3" fmla="*/ 2147483647 h 96"/>
                  <a:gd name="T4" fmla="*/ 2147483647 w 100"/>
                  <a:gd name="T5" fmla="*/ 2147483647 h 96"/>
                  <a:gd name="T6" fmla="*/ 2147483647 w 100"/>
                  <a:gd name="T7" fmla="*/ 2147483647 h 9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0"/>
                  <a:gd name="T13" fmla="*/ 0 h 96"/>
                  <a:gd name="T14" fmla="*/ 100 w 100"/>
                  <a:gd name="T15" fmla="*/ 96 h 9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0" h="96">
                    <a:moveTo>
                      <a:pt x="39" y="9"/>
                    </a:moveTo>
                    <a:cubicBezTo>
                      <a:pt x="68" y="0"/>
                      <a:pt x="100" y="33"/>
                      <a:pt x="87" y="61"/>
                    </a:cubicBezTo>
                    <a:cubicBezTo>
                      <a:pt x="79" y="89"/>
                      <a:pt x="37" y="96"/>
                      <a:pt x="19" y="73"/>
                    </a:cubicBezTo>
                    <a:cubicBezTo>
                      <a:pt x="0" y="53"/>
                      <a:pt x="12" y="14"/>
                      <a:pt x="39" y="9"/>
                    </a:cubicBezTo>
                    <a:close/>
                  </a:path>
                </a:pathLst>
              </a:custGeom>
              <a:solidFill>
                <a:srgbClr val="68686C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65" name="Freeform 83"/>
              <p:cNvSpPr/>
              <p:nvPr/>
            </p:nvSpPr>
            <p:spPr bwMode="auto">
              <a:xfrm>
                <a:off x="5722938" y="1306513"/>
                <a:ext cx="727075" cy="1571625"/>
              </a:xfrm>
              <a:custGeom>
                <a:avLst/>
                <a:gdLst>
                  <a:gd name="T0" fmla="*/ 2147483647 w 194"/>
                  <a:gd name="T1" fmla="*/ 2147483647 h 419"/>
                  <a:gd name="T2" fmla="*/ 2147483647 w 194"/>
                  <a:gd name="T3" fmla="*/ 2147483647 h 419"/>
                  <a:gd name="T4" fmla="*/ 2147483647 w 194"/>
                  <a:gd name="T5" fmla="*/ 2147483647 h 419"/>
                  <a:gd name="T6" fmla="*/ 2147483647 w 194"/>
                  <a:gd name="T7" fmla="*/ 2147483647 h 419"/>
                  <a:gd name="T8" fmla="*/ 2147483647 w 194"/>
                  <a:gd name="T9" fmla="*/ 2147483647 h 419"/>
                  <a:gd name="T10" fmla="*/ 2147483647 w 194"/>
                  <a:gd name="T11" fmla="*/ 2147483647 h 419"/>
                  <a:gd name="T12" fmla="*/ 2147483647 w 194"/>
                  <a:gd name="T13" fmla="*/ 2147483647 h 419"/>
                  <a:gd name="T14" fmla="*/ 2147483647 w 194"/>
                  <a:gd name="T15" fmla="*/ 2147483647 h 419"/>
                  <a:gd name="T16" fmla="*/ 2147483647 w 194"/>
                  <a:gd name="T17" fmla="*/ 2147483647 h 419"/>
                  <a:gd name="T18" fmla="*/ 2147483647 w 194"/>
                  <a:gd name="T19" fmla="*/ 2147483647 h 419"/>
                  <a:gd name="T20" fmla="*/ 2147483647 w 194"/>
                  <a:gd name="T21" fmla="*/ 2147483647 h 419"/>
                  <a:gd name="T22" fmla="*/ 2147483647 w 194"/>
                  <a:gd name="T23" fmla="*/ 2147483647 h 419"/>
                  <a:gd name="T24" fmla="*/ 2147483647 w 194"/>
                  <a:gd name="T25" fmla="*/ 2147483647 h 419"/>
                  <a:gd name="T26" fmla="*/ 2147483647 w 194"/>
                  <a:gd name="T27" fmla="*/ 2147483647 h 419"/>
                  <a:gd name="T28" fmla="*/ 2147483647 w 194"/>
                  <a:gd name="T29" fmla="*/ 2147483647 h 419"/>
                  <a:gd name="T30" fmla="*/ 2147483647 w 194"/>
                  <a:gd name="T31" fmla="*/ 2147483647 h 419"/>
                  <a:gd name="T32" fmla="*/ 2147483647 w 194"/>
                  <a:gd name="T33" fmla="*/ 2147483647 h 419"/>
                  <a:gd name="T34" fmla="*/ 2147483647 w 194"/>
                  <a:gd name="T35" fmla="*/ 2147483647 h 419"/>
                  <a:gd name="T36" fmla="*/ 2147483647 w 194"/>
                  <a:gd name="T37" fmla="*/ 2147483647 h 419"/>
                  <a:gd name="T38" fmla="*/ 2147483647 w 194"/>
                  <a:gd name="T39" fmla="*/ 2147483647 h 419"/>
                  <a:gd name="T40" fmla="*/ 2147483647 w 194"/>
                  <a:gd name="T41" fmla="*/ 2147483647 h 419"/>
                  <a:gd name="T42" fmla="*/ 2147483647 w 194"/>
                  <a:gd name="T43" fmla="*/ 2147483647 h 419"/>
                  <a:gd name="T44" fmla="*/ 2147483647 w 194"/>
                  <a:gd name="T45" fmla="*/ 2147483647 h 41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94"/>
                  <a:gd name="T70" fmla="*/ 0 h 419"/>
                  <a:gd name="T71" fmla="*/ 194 w 194"/>
                  <a:gd name="T72" fmla="*/ 419 h 41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94" h="419">
                    <a:moveTo>
                      <a:pt x="25" y="11"/>
                    </a:moveTo>
                    <a:cubicBezTo>
                      <a:pt x="51" y="0"/>
                      <a:pt x="80" y="5"/>
                      <a:pt x="107" y="4"/>
                    </a:cubicBezTo>
                    <a:cubicBezTo>
                      <a:pt x="131" y="4"/>
                      <a:pt x="158" y="1"/>
                      <a:pt x="178" y="17"/>
                    </a:cubicBezTo>
                    <a:cubicBezTo>
                      <a:pt x="193" y="29"/>
                      <a:pt x="193" y="50"/>
                      <a:pt x="193" y="67"/>
                    </a:cubicBezTo>
                    <a:cubicBezTo>
                      <a:pt x="193" y="105"/>
                      <a:pt x="194" y="143"/>
                      <a:pt x="193" y="181"/>
                    </a:cubicBezTo>
                    <a:cubicBezTo>
                      <a:pt x="194" y="189"/>
                      <a:pt x="190" y="202"/>
                      <a:pt x="180" y="202"/>
                    </a:cubicBezTo>
                    <a:cubicBezTo>
                      <a:pt x="167" y="205"/>
                      <a:pt x="159" y="192"/>
                      <a:pt x="159" y="181"/>
                    </a:cubicBezTo>
                    <a:cubicBezTo>
                      <a:pt x="159" y="144"/>
                      <a:pt x="159" y="107"/>
                      <a:pt x="159" y="70"/>
                    </a:cubicBezTo>
                    <a:cubicBezTo>
                      <a:pt x="156" y="70"/>
                      <a:pt x="150" y="70"/>
                      <a:pt x="147" y="70"/>
                    </a:cubicBezTo>
                    <a:cubicBezTo>
                      <a:pt x="146" y="176"/>
                      <a:pt x="147" y="282"/>
                      <a:pt x="146" y="388"/>
                    </a:cubicBezTo>
                    <a:cubicBezTo>
                      <a:pt x="149" y="413"/>
                      <a:pt x="105" y="419"/>
                      <a:pt x="103" y="393"/>
                    </a:cubicBezTo>
                    <a:cubicBezTo>
                      <a:pt x="102" y="329"/>
                      <a:pt x="103" y="265"/>
                      <a:pt x="102" y="202"/>
                    </a:cubicBezTo>
                    <a:cubicBezTo>
                      <a:pt x="100" y="202"/>
                      <a:pt x="95" y="202"/>
                      <a:pt x="92" y="202"/>
                    </a:cubicBezTo>
                    <a:cubicBezTo>
                      <a:pt x="92" y="257"/>
                      <a:pt x="92" y="313"/>
                      <a:pt x="92" y="368"/>
                    </a:cubicBezTo>
                    <a:cubicBezTo>
                      <a:pt x="92" y="380"/>
                      <a:pt x="91" y="392"/>
                      <a:pt x="86" y="404"/>
                    </a:cubicBezTo>
                    <a:cubicBezTo>
                      <a:pt x="72" y="416"/>
                      <a:pt x="45" y="410"/>
                      <a:pt x="46" y="388"/>
                    </a:cubicBezTo>
                    <a:cubicBezTo>
                      <a:pt x="45" y="282"/>
                      <a:pt x="46" y="177"/>
                      <a:pt x="45" y="71"/>
                    </a:cubicBezTo>
                    <a:cubicBezTo>
                      <a:pt x="43" y="71"/>
                      <a:pt x="38" y="71"/>
                      <a:pt x="35" y="71"/>
                    </a:cubicBezTo>
                    <a:cubicBezTo>
                      <a:pt x="34" y="106"/>
                      <a:pt x="35" y="141"/>
                      <a:pt x="35" y="176"/>
                    </a:cubicBezTo>
                    <a:cubicBezTo>
                      <a:pt x="35" y="188"/>
                      <a:pt x="29" y="206"/>
                      <a:pt x="14" y="202"/>
                    </a:cubicBezTo>
                    <a:cubicBezTo>
                      <a:pt x="6" y="203"/>
                      <a:pt x="0" y="193"/>
                      <a:pt x="1" y="185"/>
                    </a:cubicBezTo>
                    <a:cubicBezTo>
                      <a:pt x="0" y="141"/>
                      <a:pt x="1" y="96"/>
                      <a:pt x="1" y="52"/>
                    </a:cubicBezTo>
                    <a:cubicBezTo>
                      <a:pt x="0" y="35"/>
                      <a:pt x="9" y="17"/>
                      <a:pt x="25" y="11"/>
                    </a:cubicBezTo>
                    <a:close/>
                  </a:path>
                </a:pathLst>
              </a:custGeom>
              <a:solidFill>
                <a:srgbClr val="68686C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4857" name="组合 169"/>
            <p:cNvGrpSpPr/>
            <p:nvPr/>
          </p:nvGrpSpPr>
          <p:grpSpPr bwMode="auto">
            <a:xfrm>
              <a:off x="6330543" y="1165086"/>
              <a:ext cx="118847" cy="267233"/>
              <a:chOff x="4703763" y="1042988"/>
              <a:chExt cx="817563" cy="1838325"/>
            </a:xfrm>
          </p:grpSpPr>
          <p:sp>
            <p:nvSpPr>
              <p:cNvPr id="34862" name="Freeform 84"/>
              <p:cNvSpPr/>
              <p:nvPr/>
            </p:nvSpPr>
            <p:spPr bwMode="auto">
              <a:xfrm>
                <a:off x="4918076" y="1042988"/>
                <a:ext cx="352425" cy="354013"/>
              </a:xfrm>
              <a:custGeom>
                <a:avLst/>
                <a:gdLst>
                  <a:gd name="T0" fmla="*/ 2147483647 w 94"/>
                  <a:gd name="T1" fmla="*/ 2147483647 h 94"/>
                  <a:gd name="T2" fmla="*/ 2147483647 w 94"/>
                  <a:gd name="T3" fmla="*/ 2147483647 h 94"/>
                  <a:gd name="T4" fmla="*/ 2147483647 w 94"/>
                  <a:gd name="T5" fmla="*/ 2147483647 h 94"/>
                  <a:gd name="T6" fmla="*/ 2147483647 w 94"/>
                  <a:gd name="T7" fmla="*/ 2147483647 h 9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4"/>
                  <a:gd name="T13" fmla="*/ 0 h 94"/>
                  <a:gd name="T14" fmla="*/ 94 w 94"/>
                  <a:gd name="T15" fmla="*/ 94 h 9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4" h="94">
                    <a:moveTo>
                      <a:pt x="42" y="5"/>
                    </a:moveTo>
                    <a:cubicBezTo>
                      <a:pt x="67" y="0"/>
                      <a:pt x="94" y="24"/>
                      <a:pt x="88" y="50"/>
                    </a:cubicBezTo>
                    <a:cubicBezTo>
                      <a:pt x="86" y="84"/>
                      <a:pt x="37" y="94"/>
                      <a:pt x="18" y="67"/>
                    </a:cubicBezTo>
                    <a:cubicBezTo>
                      <a:pt x="0" y="45"/>
                      <a:pt x="16" y="11"/>
                      <a:pt x="42" y="5"/>
                    </a:cubicBezTo>
                    <a:close/>
                  </a:path>
                </a:pathLst>
              </a:custGeom>
              <a:solidFill>
                <a:srgbClr val="37C4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63" name="Freeform 85"/>
              <p:cNvSpPr/>
              <p:nvPr/>
            </p:nvSpPr>
            <p:spPr bwMode="auto">
              <a:xfrm>
                <a:off x="4703763" y="1377950"/>
                <a:ext cx="817563" cy="1503363"/>
              </a:xfrm>
              <a:custGeom>
                <a:avLst/>
                <a:gdLst>
                  <a:gd name="T0" fmla="*/ 2147483647 w 218"/>
                  <a:gd name="T1" fmla="*/ 2147483647 h 401"/>
                  <a:gd name="T2" fmla="*/ 2147483647 w 218"/>
                  <a:gd name="T3" fmla="*/ 2147483647 h 401"/>
                  <a:gd name="T4" fmla="*/ 2147483647 w 218"/>
                  <a:gd name="T5" fmla="*/ 2147483647 h 401"/>
                  <a:gd name="T6" fmla="*/ 2147483647 w 218"/>
                  <a:gd name="T7" fmla="*/ 2147483647 h 401"/>
                  <a:gd name="T8" fmla="*/ 2147483647 w 218"/>
                  <a:gd name="T9" fmla="*/ 2147483647 h 401"/>
                  <a:gd name="T10" fmla="*/ 2147483647 w 218"/>
                  <a:gd name="T11" fmla="*/ 2147483647 h 401"/>
                  <a:gd name="T12" fmla="*/ 2147483647 w 218"/>
                  <a:gd name="T13" fmla="*/ 2147483647 h 401"/>
                  <a:gd name="T14" fmla="*/ 2147483647 w 218"/>
                  <a:gd name="T15" fmla="*/ 2147483647 h 401"/>
                  <a:gd name="T16" fmla="*/ 2147483647 w 218"/>
                  <a:gd name="T17" fmla="*/ 2147483647 h 401"/>
                  <a:gd name="T18" fmla="*/ 2147483647 w 218"/>
                  <a:gd name="T19" fmla="*/ 2147483647 h 401"/>
                  <a:gd name="T20" fmla="*/ 2147483647 w 218"/>
                  <a:gd name="T21" fmla="*/ 2147483647 h 401"/>
                  <a:gd name="T22" fmla="*/ 2147483647 w 218"/>
                  <a:gd name="T23" fmla="*/ 2147483647 h 401"/>
                  <a:gd name="T24" fmla="*/ 2147483647 w 218"/>
                  <a:gd name="T25" fmla="*/ 2147483647 h 401"/>
                  <a:gd name="T26" fmla="*/ 2147483647 w 218"/>
                  <a:gd name="T27" fmla="*/ 2147483647 h 401"/>
                  <a:gd name="T28" fmla="*/ 2147483647 w 218"/>
                  <a:gd name="T29" fmla="*/ 2147483647 h 401"/>
                  <a:gd name="T30" fmla="*/ 2147483647 w 218"/>
                  <a:gd name="T31" fmla="*/ 2147483647 h 401"/>
                  <a:gd name="T32" fmla="*/ 2147483647 w 218"/>
                  <a:gd name="T33" fmla="*/ 2147483647 h 401"/>
                  <a:gd name="T34" fmla="*/ 2147483647 w 218"/>
                  <a:gd name="T35" fmla="*/ 2147483647 h 401"/>
                  <a:gd name="T36" fmla="*/ 2147483647 w 218"/>
                  <a:gd name="T37" fmla="*/ 2147483647 h 401"/>
                  <a:gd name="T38" fmla="*/ 2147483647 w 218"/>
                  <a:gd name="T39" fmla="*/ 2147483647 h 401"/>
                  <a:gd name="T40" fmla="*/ 2147483647 w 218"/>
                  <a:gd name="T41" fmla="*/ 2147483647 h 401"/>
                  <a:gd name="T42" fmla="*/ 2147483647 w 218"/>
                  <a:gd name="T43" fmla="*/ 2147483647 h 401"/>
                  <a:gd name="T44" fmla="*/ 0 w 218"/>
                  <a:gd name="T45" fmla="*/ 2147483647 h 401"/>
                  <a:gd name="T46" fmla="*/ 2147483647 w 218"/>
                  <a:gd name="T47" fmla="*/ 2147483647 h 401"/>
                  <a:gd name="T48" fmla="*/ 2147483647 w 218"/>
                  <a:gd name="T49" fmla="*/ 2147483647 h 401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18"/>
                  <a:gd name="T76" fmla="*/ 0 h 401"/>
                  <a:gd name="T77" fmla="*/ 218 w 218"/>
                  <a:gd name="T78" fmla="*/ 401 h 401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18" h="401">
                    <a:moveTo>
                      <a:pt x="45" y="19"/>
                    </a:moveTo>
                    <a:cubicBezTo>
                      <a:pt x="65" y="0"/>
                      <a:pt x="94" y="7"/>
                      <a:pt x="118" y="6"/>
                    </a:cubicBezTo>
                    <a:cubicBezTo>
                      <a:pt x="138" y="5"/>
                      <a:pt x="162" y="7"/>
                      <a:pt x="174" y="26"/>
                    </a:cubicBezTo>
                    <a:cubicBezTo>
                      <a:pt x="188" y="50"/>
                      <a:pt x="191" y="78"/>
                      <a:pt x="201" y="104"/>
                    </a:cubicBezTo>
                    <a:cubicBezTo>
                      <a:pt x="206" y="126"/>
                      <a:pt x="218" y="148"/>
                      <a:pt x="213" y="171"/>
                    </a:cubicBezTo>
                    <a:cubicBezTo>
                      <a:pt x="203" y="175"/>
                      <a:pt x="190" y="174"/>
                      <a:pt x="185" y="163"/>
                    </a:cubicBezTo>
                    <a:cubicBezTo>
                      <a:pt x="173" y="132"/>
                      <a:pt x="165" y="99"/>
                      <a:pt x="155" y="68"/>
                    </a:cubicBezTo>
                    <a:cubicBezTo>
                      <a:pt x="153" y="62"/>
                      <a:pt x="149" y="59"/>
                      <a:pt x="145" y="56"/>
                    </a:cubicBezTo>
                    <a:cubicBezTo>
                      <a:pt x="160" y="118"/>
                      <a:pt x="180" y="180"/>
                      <a:pt x="197" y="242"/>
                    </a:cubicBezTo>
                    <a:cubicBezTo>
                      <a:pt x="182" y="242"/>
                      <a:pt x="166" y="242"/>
                      <a:pt x="151" y="242"/>
                    </a:cubicBezTo>
                    <a:cubicBezTo>
                      <a:pt x="150" y="286"/>
                      <a:pt x="151" y="331"/>
                      <a:pt x="150" y="375"/>
                    </a:cubicBezTo>
                    <a:cubicBezTo>
                      <a:pt x="151" y="385"/>
                      <a:pt x="144" y="397"/>
                      <a:pt x="133" y="396"/>
                    </a:cubicBezTo>
                    <a:cubicBezTo>
                      <a:pt x="122" y="397"/>
                      <a:pt x="114" y="386"/>
                      <a:pt x="115" y="376"/>
                    </a:cubicBezTo>
                    <a:cubicBezTo>
                      <a:pt x="114" y="331"/>
                      <a:pt x="115" y="286"/>
                      <a:pt x="114" y="242"/>
                    </a:cubicBezTo>
                    <a:cubicBezTo>
                      <a:pt x="112" y="242"/>
                      <a:pt x="106" y="242"/>
                      <a:pt x="104" y="242"/>
                    </a:cubicBezTo>
                    <a:cubicBezTo>
                      <a:pt x="103" y="288"/>
                      <a:pt x="105" y="335"/>
                      <a:pt x="103" y="381"/>
                    </a:cubicBezTo>
                    <a:cubicBezTo>
                      <a:pt x="101" y="401"/>
                      <a:pt x="70" y="401"/>
                      <a:pt x="68" y="381"/>
                    </a:cubicBezTo>
                    <a:cubicBezTo>
                      <a:pt x="67" y="334"/>
                      <a:pt x="68" y="288"/>
                      <a:pt x="67" y="242"/>
                    </a:cubicBezTo>
                    <a:cubicBezTo>
                      <a:pt x="52" y="242"/>
                      <a:pt x="36" y="242"/>
                      <a:pt x="21" y="242"/>
                    </a:cubicBezTo>
                    <a:cubicBezTo>
                      <a:pt x="36" y="181"/>
                      <a:pt x="53" y="120"/>
                      <a:pt x="67" y="59"/>
                    </a:cubicBezTo>
                    <a:cubicBezTo>
                      <a:pt x="65" y="60"/>
                      <a:pt x="62" y="62"/>
                      <a:pt x="60" y="63"/>
                    </a:cubicBezTo>
                    <a:cubicBezTo>
                      <a:pt x="49" y="96"/>
                      <a:pt x="42" y="131"/>
                      <a:pt x="30" y="163"/>
                    </a:cubicBezTo>
                    <a:cubicBezTo>
                      <a:pt x="27" y="178"/>
                      <a:pt x="0" y="177"/>
                      <a:pt x="0" y="161"/>
                    </a:cubicBezTo>
                    <a:cubicBezTo>
                      <a:pt x="2" y="136"/>
                      <a:pt x="12" y="112"/>
                      <a:pt x="19" y="87"/>
                    </a:cubicBezTo>
                    <a:cubicBezTo>
                      <a:pt x="27" y="64"/>
                      <a:pt x="29" y="38"/>
                      <a:pt x="45" y="19"/>
                    </a:cubicBezTo>
                    <a:close/>
                  </a:path>
                </a:pathLst>
              </a:custGeom>
              <a:solidFill>
                <a:srgbClr val="37C4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4858" name="组合 90"/>
            <p:cNvGrpSpPr/>
            <p:nvPr/>
          </p:nvGrpSpPr>
          <p:grpSpPr bwMode="auto">
            <a:xfrm>
              <a:off x="5606922" y="1743057"/>
              <a:ext cx="2085468" cy="368210"/>
              <a:chOff x="6064122" y="1457307"/>
              <a:chExt cx="2085468" cy="368210"/>
            </a:xfrm>
          </p:grpSpPr>
          <p:sp>
            <p:nvSpPr>
              <p:cNvPr id="30" name="TextBox 29"/>
              <p:cNvSpPr txBox="1"/>
              <p:nvPr/>
            </p:nvSpPr>
            <p:spPr>
              <a:xfrm>
                <a:off x="6064122" y="1457307"/>
                <a:ext cx="2072074" cy="36821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b="1" dirty="0"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有方向没理想</a:t>
                </a:r>
                <a:endParaRPr lang="zh-CN" altLang="en-US" b="1" dirty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cxnSp>
            <p:nvCxnSpPr>
              <p:cNvPr id="32" name="直接连接符 31"/>
              <p:cNvCxnSpPr/>
              <p:nvPr/>
            </p:nvCxnSpPr>
            <p:spPr>
              <a:xfrm>
                <a:off x="6156855" y="1474766"/>
                <a:ext cx="1992735" cy="0"/>
              </a:xfrm>
              <a:prstGeom prst="line">
                <a:avLst/>
              </a:prstGeom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6" name="组合 45"/>
          <p:cNvGrpSpPr/>
          <p:nvPr/>
        </p:nvGrpSpPr>
        <p:grpSpPr bwMode="auto">
          <a:xfrm>
            <a:off x="2987675" y="1057275"/>
            <a:ext cx="2520950" cy="907415"/>
            <a:chOff x="3157519" y="1680019"/>
            <a:chExt cx="2520280" cy="907623"/>
          </a:xfrm>
        </p:grpSpPr>
        <p:grpSp>
          <p:nvGrpSpPr>
            <p:cNvPr id="34840" name="组合 172"/>
            <p:cNvGrpSpPr/>
            <p:nvPr/>
          </p:nvGrpSpPr>
          <p:grpSpPr bwMode="auto">
            <a:xfrm>
              <a:off x="4213198" y="1680019"/>
              <a:ext cx="105693" cy="278079"/>
              <a:chOff x="5722938" y="965200"/>
              <a:chExt cx="727075" cy="1912938"/>
            </a:xfrm>
          </p:grpSpPr>
          <p:sp>
            <p:nvSpPr>
              <p:cNvPr id="34850" name="Freeform 82"/>
              <p:cNvSpPr/>
              <p:nvPr/>
            </p:nvSpPr>
            <p:spPr bwMode="auto">
              <a:xfrm>
                <a:off x="5907088" y="965200"/>
                <a:ext cx="374650" cy="360363"/>
              </a:xfrm>
              <a:custGeom>
                <a:avLst/>
                <a:gdLst>
                  <a:gd name="T0" fmla="*/ 2147483647 w 100"/>
                  <a:gd name="T1" fmla="*/ 2147483647 h 96"/>
                  <a:gd name="T2" fmla="*/ 2147483647 w 100"/>
                  <a:gd name="T3" fmla="*/ 2147483647 h 96"/>
                  <a:gd name="T4" fmla="*/ 2147483647 w 100"/>
                  <a:gd name="T5" fmla="*/ 2147483647 h 96"/>
                  <a:gd name="T6" fmla="*/ 2147483647 w 100"/>
                  <a:gd name="T7" fmla="*/ 2147483647 h 9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0"/>
                  <a:gd name="T13" fmla="*/ 0 h 96"/>
                  <a:gd name="T14" fmla="*/ 100 w 100"/>
                  <a:gd name="T15" fmla="*/ 96 h 9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0" h="96">
                    <a:moveTo>
                      <a:pt x="39" y="9"/>
                    </a:moveTo>
                    <a:cubicBezTo>
                      <a:pt x="68" y="0"/>
                      <a:pt x="100" y="33"/>
                      <a:pt x="87" y="61"/>
                    </a:cubicBezTo>
                    <a:cubicBezTo>
                      <a:pt x="79" y="89"/>
                      <a:pt x="37" y="96"/>
                      <a:pt x="19" y="73"/>
                    </a:cubicBezTo>
                    <a:cubicBezTo>
                      <a:pt x="0" y="53"/>
                      <a:pt x="12" y="14"/>
                      <a:pt x="39" y="9"/>
                    </a:cubicBezTo>
                    <a:close/>
                  </a:path>
                </a:pathLst>
              </a:custGeom>
              <a:solidFill>
                <a:srgbClr val="68686C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51" name="Freeform 83"/>
              <p:cNvSpPr/>
              <p:nvPr/>
            </p:nvSpPr>
            <p:spPr bwMode="auto">
              <a:xfrm>
                <a:off x="5722938" y="1306513"/>
                <a:ext cx="727075" cy="1571625"/>
              </a:xfrm>
              <a:custGeom>
                <a:avLst/>
                <a:gdLst>
                  <a:gd name="T0" fmla="*/ 2147483647 w 194"/>
                  <a:gd name="T1" fmla="*/ 2147483647 h 419"/>
                  <a:gd name="T2" fmla="*/ 2147483647 w 194"/>
                  <a:gd name="T3" fmla="*/ 2147483647 h 419"/>
                  <a:gd name="T4" fmla="*/ 2147483647 w 194"/>
                  <a:gd name="T5" fmla="*/ 2147483647 h 419"/>
                  <a:gd name="T6" fmla="*/ 2147483647 w 194"/>
                  <a:gd name="T7" fmla="*/ 2147483647 h 419"/>
                  <a:gd name="T8" fmla="*/ 2147483647 w 194"/>
                  <a:gd name="T9" fmla="*/ 2147483647 h 419"/>
                  <a:gd name="T10" fmla="*/ 2147483647 w 194"/>
                  <a:gd name="T11" fmla="*/ 2147483647 h 419"/>
                  <a:gd name="T12" fmla="*/ 2147483647 w 194"/>
                  <a:gd name="T13" fmla="*/ 2147483647 h 419"/>
                  <a:gd name="T14" fmla="*/ 2147483647 w 194"/>
                  <a:gd name="T15" fmla="*/ 2147483647 h 419"/>
                  <a:gd name="T16" fmla="*/ 2147483647 w 194"/>
                  <a:gd name="T17" fmla="*/ 2147483647 h 419"/>
                  <a:gd name="T18" fmla="*/ 2147483647 w 194"/>
                  <a:gd name="T19" fmla="*/ 2147483647 h 419"/>
                  <a:gd name="T20" fmla="*/ 2147483647 w 194"/>
                  <a:gd name="T21" fmla="*/ 2147483647 h 419"/>
                  <a:gd name="T22" fmla="*/ 2147483647 w 194"/>
                  <a:gd name="T23" fmla="*/ 2147483647 h 419"/>
                  <a:gd name="T24" fmla="*/ 2147483647 w 194"/>
                  <a:gd name="T25" fmla="*/ 2147483647 h 419"/>
                  <a:gd name="T26" fmla="*/ 2147483647 w 194"/>
                  <a:gd name="T27" fmla="*/ 2147483647 h 419"/>
                  <a:gd name="T28" fmla="*/ 2147483647 w 194"/>
                  <a:gd name="T29" fmla="*/ 2147483647 h 419"/>
                  <a:gd name="T30" fmla="*/ 2147483647 w 194"/>
                  <a:gd name="T31" fmla="*/ 2147483647 h 419"/>
                  <a:gd name="T32" fmla="*/ 2147483647 w 194"/>
                  <a:gd name="T33" fmla="*/ 2147483647 h 419"/>
                  <a:gd name="T34" fmla="*/ 2147483647 w 194"/>
                  <a:gd name="T35" fmla="*/ 2147483647 h 419"/>
                  <a:gd name="T36" fmla="*/ 2147483647 w 194"/>
                  <a:gd name="T37" fmla="*/ 2147483647 h 419"/>
                  <a:gd name="T38" fmla="*/ 2147483647 w 194"/>
                  <a:gd name="T39" fmla="*/ 2147483647 h 419"/>
                  <a:gd name="T40" fmla="*/ 2147483647 w 194"/>
                  <a:gd name="T41" fmla="*/ 2147483647 h 419"/>
                  <a:gd name="T42" fmla="*/ 2147483647 w 194"/>
                  <a:gd name="T43" fmla="*/ 2147483647 h 419"/>
                  <a:gd name="T44" fmla="*/ 2147483647 w 194"/>
                  <a:gd name="T45" fmla="*/ 2147483647 h 41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94"/>
                  <a:gd name="T70" fmla="*/ 0 h 419"/>
                  <a:gd name="T71" fmla="*/ 194 w 194"/>
                  <a:gd name="T72" fmla="*/ 419 h 41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94" h="419">
                    <a:moveTo>
                      <a:pt x="25" y="11"/>
                    </a:moveTo>
                    <a:cubicBezTo>
                      <a:pt x="51" y="0"/>
                      <a:pt x="80" y="5"/>
                      <a:pt x="107" y="4"/>
                    </a:cubicBezTo>
                    <a:cubicBezTo>
                      <a:pt x="131" y="4"/>
                      <a:pt x="158" y="1"/>
                      <a:pt x="178" y="17"/>
                    </a:cubicBezTo>
                    <a:cubicBezTo>
                      <a:pt x="193" y="29"/>
                      <a:pt x="193" y="50"/>
                      <a:pt x="193" y="67"/>
                    </a:cubicBezTo>
                    <a:cubicBezTo>
                      <a:pt x="193" y="105"/>
                      <a:pt x="194" y="143"/>
                      <a:pt x="193" y="181"/>
                    </a:cubicBezTo>
                    <a:cubicBezTo>
                      <a:pt x="194" y="189"/>
                      <a:pt x="190" y="202"/>
                      <a:pt x="180" y="202"/>
                    </a:cubicBezTo>
                    <a:cubicBezTo>
                      <a:pt x="167" y="205"/>
                      <a:pt x="159" y="192"/>
                      <a:pt x="159" y="181"/>
                    </a:cubicBezTo>
                    <a:cubicBezTo>
                      <a:pt x="159" y="144"/>
                      <a:pt x="159" y="107"/>
                      <a:pt x="159" y="70"/>
                    </a:cubicBezTo>
                    <a:cubicBezTo>
                      <a:pt x="156" y="70"/>
                      <a:pt x="150" y="70"/>
                      <a:pt x="147" y="70"/>
                    </a:cubicBezTo>
                    <a:cubicBezTo>
                      <a:pt x="146" y="176"/>
                      <a:pt x="147" y="282"/>
                      <a:pt x="146" y="388"/>
                    </a:cubicBezTo>
                    <a:cubicBezTo>
                      <a:pt x="149" y="413"/>
                      <a:pt x="105" y="419"/>
                      <a:pt x="103" y="393"/>
                    </a:cubicBezTo>
                    <a:cubicBezTo>
                      <a:pt x="102" y="329"/>
                      <a:pt x="103" y="265"/>
                      <a:pt x="102" y="202"/>
                    </a:cubicBezTo>
                    <a:cubicBezTo>
                      <a:pt x="100" y="202"/>
                      <a:pt x="95" y="202"/>
                      <a:pt x="92" y="202"/>
                    </a:cubicBezTo>
                    <a:cubicBezTo>
                      <a:pt x="92" y="257"/>
                      <a:pt x="92" y="313"/>
                      <a:pt x="92" y="368"/>
                    </a:cubicBezTo>
                    <a:cubicBezTo>
                      <a:pt x="92" y="380"/>
                      <a:pt x="91" y="392"/>
                      <a:pt x="86" y="404"/>
                    </a:cubicBezTo>
                    <a:cubicBezTo>
                      <a:pt x="72" y="416"/>
                      <a:pt x="45" y="410"/>
                      <a:pt x="46" y="388"/>
                    </a:cubicBezTo>
                    <a:cubicBezTo>
                      <a:pt x="45" y="282"/>
                      <a:pt x="46" y="177"/>
                      <a:pt x="45" y="71"/>
                    </a:cubicBezTo>
                    <a:cubicBezTo>
                      <a:pt x="43" y="71"/>
                      <a:pt x="38" y="71"/>
                      <a:pt x="35" y="71"/>
                    </a:cubicBezTo>
                    <a:cubicBezTo>
                      <a:pt x="34" y="106"/>
                      <a:pt x="35" y="141"/>
                      <a:pt x="35" y="176"/>
                    </a:cubicBezTo>
                    <a:cubicBezTo>
                      <a:pt x="35" y="188"/>
                      <a:pt x="29" y="206"/>
                      <a:pt x="14" y="202"/>
                    </a:cubicBezTo>
                    <a:cubicBezTo>
                      <a:pt x="6" y="203"/>
                      <a:pt x="0" y="193"/>
                      <a:pt x="1" y="185"/>
                    </a:cubicBezTo>
                    <a:cubicBezTo>
                      <a:pt x="0" y="141"/>
                      <a:pt x="1" y="96"/>
                      <a:pt x="1" y="52"/>
                    </a:cubicBezTo>
                    <a:cubicBezTo>
                      <a:pt x="0" y="35"/>
                      <a:pt x="9" y="17"/>
                      <a:pt x="25" y="11"/>
                    </a:cubicBezTo>
                    <a:close/>
                  </a:path>
                </a:pathLst>
              </a:custGeom>
              <a:solidFill>
                <a:srgbClr val="68686C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4841" name="组合 175"/>
            <p:cNvGrpSpPr/>
            <p:nvPr/>
          </p:nvGrpSpPr>
          <p:grpSpPr bwMode="auto">
            <a:xfrm>
              <a:off x="4067403" y="1690866"/>
              <a:ext cx="118847" cy="267233"/>
              <a:chOff x="4703763" y="1042988"/>
              <a:chExt cx="817563" cy="1838325"/>
            </a:xfrm>
          </p:grpSpPr>
          <p:sp>
            <p:nvSpPr>
              <p:cNvPr id="34848" name="Freeform 84"/>
              <p:cNvSpPr/>
              <p:nvPr/>
            </p:nvSpPr>
            <p:spPr bwMode="auto">
              <a:xfrm>
                <a:off x="4918076" y="1042988"/>
                <a:ext cx="352425" cy="354013"/>
              </a:xfrm>
              <a:custGeom>
                <a:avLst/>
                <a:gdLst>
                  <a:gd name="T0" fmla="*/ 2147483647 w 94"/>
                  <a:gd name="T1" fmla="*/ 2147483647 h 94"/>
                  <a:gd name="T2" fmla="*/ 2147483647 w 94"/>
                  <a:gd name="T3" fmla="*/ 2147483647 h 94"/>
                  <a:gd name="T4" fmla="*/ 2147483647 w 94"/>
                  <a:gd name="T5" fmla="*/ 2147483647 h 94"/>
                  <a:gd name="T6" fmla="*/ 2147483647 w 94"/>
                  <a:gd name="T7" fmla="*/ 2147483647 h 9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4"/>
                  <a:gd name="T13" fmla="*/ 0 h 94"/>
                  <a:gd name="T14" fmla="*/ 94 w 94"/>
                  <a:gd name="T15" fmla="*/ 94 h 9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4" h="94">
                    <a:moveTo>
                      <a:pt x="42" y="5"/>
                    </a:moveTo>
                    <a:cubicBezTo>
                      <a:pt x="67" y="0"/>
                      <a:pt x="94" y="24"/>
                      <a:pt x="88" y="50"/>
                    </a:cubicBezTo>
                    <a:cubicBezTo>
                      <a:pt x="86" y="84"/>
                      <a:pt x="37" y="94"/>
                      <a:pt x="18" y="67"/>
                    </a:cubicBezTo>
                    <a:cubicBezTo>
                      <a:pt x="0" y="45"/>
                      <a:pt x="16" y="11"/>
                      <a:pt x="42" y="5"/>
                    </a:cubicBezTo>
                    <a:close/>
                  </a:path>
                </a:pathLst>
              </a:custGeom>
              <a:solidFill>
                <a:srgbClr val="37C4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49" name="Freeform 85"/>
              <p:cNvSpPr/>
              <p:nvPr/>
            </p:nvSpPr>
            <p:spPr bwMode="auto">
              <a:xfrm>
                <a:off x="4703763" y="1377950"/>
                <a:ext cx="817563" cy="1503363"/>
              </a:xfrm>
              <a:custGeom>
                <a:avLst/>
                <a:gdLst>
                  <a:gd name="T0" fmla="*/ 2147483647 w 218"/>
                  <a:gd name="T1" fmla="*/ 2147483647 h 401"/>
                  <a:gd name="T2" fmla="*/ 2147483647 w 218"/>
                  <a:gd name="T3" fmla="*/ 2147483647 h 401"/>
                  <a:gd name="T4" fmla="*/ 2147483647 w 218"/>
                  <a:gd name="T5" fmla="*/ 2147483647 h 401"/>
                  <a:gd name="T6" fmla="*/ 2147483647 w 218"/>
                  <a:gd name="T7" fmla="*/ 2147483647 h 401"/>
                  <a:gd name="T8" fmla="*/ 2147483647 w 218"/>
                  <a:gd name="T9" fmla="*/ 2147483647 h 401"/>
                  <a:gd name="T10" fmla="*/ 2147483647 w 218"/>
                  <a:gd name="T11" fmla="*/ 2147483647 h 401"/>
                  <a:gd name="T12" fmla="*/ 2147483647 w 218"/>
                  <a:gd name="T13" fmla="*/ 2147483647 h 401"/>
                  <a:gd name="T14" fmla="*/ 2147483647 w 218"/>
                  <a:gd name="T15" fmla="*/ 2147483647 h 401"/>
                  <a:gd name="T16" fmla="*/ 2147483647 w 218"/>
                  <a:gd name="T17" fmla="*/ 2147483647 h 401"/>
                  <a:gd name="T18" fmla="*/ 2147483647 w 218"/>
                  <a:gd name="T19" fmla="*/ 2147483647 h 401"/>
                  <a:gd name="T20" fmla="*/ 2147483647 w 218"/>
                  <a:gd name="T21" fmla="*/ 2147483647 h 401"/>
                  <a:gd name="T22" fmla="*/ 2147483647 w 218"/>
                  <a:gd name="T23" fmla="*/ 2147483647 h 401"/>
                  <a:gd name="T24" fmla="*/ 2147483647 w 218"/>
                  <a:gd name="T25" fmla="*/ 2147483647 h 401"/>
                  <a:gd name="T26" fmla="*/ 2147483647 w 218"/>
                  <a:gd name="T27" fmla="*/ 2147483647 h 401"/>
                  <a:gd name="T28" fmla="*/ 2147483647 w 218"/>
                  <a:gd name="T29" fmla="*/ 2147483647 h 401"/>
                  <a:gd name="T30" fmla="*/ 2147483647 w 218"/>
                  <a:gd name="T31" fmla="*/ 2147483647 h 401"/>
                  <a:gd name="T32" fmla="*/ 2147483647 w 218"/>
                  <a:gd name="T33" fmla="*/ 2147483647 h 401"/>
                  <a:gd name="T34" fmla="*/ 2147483647 w 218"/>
                  <a:gd name="T35" fmla="*/ 2147483647 h 401"/>
                  <a:gd name="T36" fmla="*/ 2147483647 w 218"/>
                  <a:gd name="T37" fmla="*/ 2147483647 h 401"/>
                  <a:gd name="T38" fmla="*/ 2147483647 w 218"/>
                  <a:gd name="T39" fmla="*/ 2147483647 h 401"/>
                  <a:gd name="T40" fmla="*/ 2147483647 w 218"/>
                  <a:gd name="T41" fmla="*/ 2147483647 h 401"/>
                  <a:gd name="T42" fmla="*/ 2147483647 w 218"/>
                  <a:gd name="T43" fmla="*/ 2147483647 h 401"/>
                  <a:gd name="T44" fmla="*/ 0 w 218"/>
                  <a:gd name="T45" fmla="*/ 2147483647 h 401"/>
                  <a:gd name="T46" fmla="*/ 2147483647 w 218"/>
                  <a:gd name="T47" fmla="*/ 2147483647 h 401"/>
                  <a:gd name="T48" fmla="*/ 2147483647 w 218"/>
                  <a:gd name="T49" fmla="*/ 2147483647 h 401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18"/>
                  <a:gd name="T76" fmla="*/ 0 h 401"/>
                  <a:gd name="T77" fmla="*/ 218 w 218"/>
                  <a:gd name="T78" fmla="*/ 401 h 401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18" h="401">
                    <a:moveTo>
                      <a:pt x="45" y="19"/>
                    </a:moveTo>
                    <a:cubicBezTo>
                      <a:pt x="65" y="0"/>
                      <a:pt x="94" y="7"/>
                      <a:pt x="118" y="6"/>
                    </a:cubicBezTo>
                    <a:cubicBezTo>
                      <a:pt x="138" y="5"/>
                      <a:pt x="162" y="7"/>
                      <a:pt x="174" y="26"/>
                    </a:cubicBezTo>
                    <a:cubicBezTo>
                      <a:pt x="188" y="50"/>
                      <a:pt x="191" y="78"/>
                      <a:pt x="201" y="104"/>
                    </a:cubicBezTo>
                    <a:cubicBezTo>
                      <a:pt x="206" y="126"/>
                      <a:pt x="218" y="148"/>
                      <a:pt x="213" y="171"/>
                    </a:cubicBezTo>
                    <a:cubicBezTo>
                      <a:pt x="203" y="175"/>
                      <a:pt x="190" y="174"/>
                      <a:pt x="185" y="163"/>
                    </a:cubicBezTo>
                    <a:cubicBezTo>
                      <a:pt x="173" y="132"/>
                      <a:pt x="165" y="99"/>
                      <a:pt x="155" y="68"/>
                    </a:cubicBezTo>
                    <a:cubicBezTo>
                      <a:pt x="153" y="62"/>
                      <a:pt x="149" y="59"/>
                      <a:pt x="145" y="56"/>
                    </a:cubicBezTo>
                    <a:cubicBezTo>
                      <a:pt x="160" y="118"/>
                      <a:pt x="180" y="180"/>
                      <a:pt x="197" y="242"/>
                    </a:cubicBezTo>
                    <a:cubicBezTo>
                      <a:pt x="182" y="242"/>
                      <a:pt x="166" y="242"/>
                      <a:pt x="151" y="242"/>
                    </a:cubicBezTo>
                    <a:cubicBezTo>
                      <a:pt x="150" y="286"/>
                      <a:pt x="151" y="331"/>
                      <a:pt x="150" y="375"/>
                    </a:cubicBezTo>
                    <a:cubicBezTo>
                      <a:pt x="151" y="385"/>
                      <a:pt x="144" y="397"/>
                      <a:pt x="133" y="396"/>
                    </a:cubicBezTo>
                    <a:cubicBezTo>
                      <a:pt x="122" y="397"/>
                      <a:pt x="114" y="386"/>
                      <a:pt x="115" y="376"/>
                    </a:cubicBezTo>
                    <a:cubicBezTo>
                      <a:pt x="114" y="331"/>
                      <a:pt x="115" y="286"/>
                      <a:pt x="114" y="242"/>
                    </a:cubicBezTo>
                    <a:cubicBezTo>
                      <a:pt x="112" y="242"/>
                      <a:pt x="106" y="242"/>
                      <a:pt x="104" y="242"/>
                    </a:cubicBezTo>
                    <a:cubicBezTo>
                      <a:pt x="103" y="288"/>
                      <a:pt x="105" y="335"/>
                      <a:pt x="103" y="381"/>
                    </a:cubicBezTo>
                    <a:cubicBezTo>
                      <a:pt x="101" y="401"/>
                      <a:pt x="70" y="401"/>
                      <a:pt x="68" y="381"/>
                    </a:cubicBezTo>
                    <a:cubicBezTo>
                      <a:pt x="67" y="334"/>
                      <a:pt x="68" y="288"/>
                      <a:pt x="67" y="242"/>
                    </a:cubicBezTo>
                    <a:cubicBezTo>
                      <a:pt x="52" y="242"/>
                      <a:pt x="36" y="242"/>
                      <a:pt x="21" y="242"/>
                    </a:cubicBezTo>
                    <a:cubicBezTo>
                      <a:pt x="36" y="181"/>
                      <a:pt x="53" y="120"/>
                      <a:pt x="67" y="59"/>
                    </a:cubicBezTo>
                    <a:cubicBezTo>
                      <a:pt x="65" y="60"/>
                      <a:pt x="62" y="62"/>
                      <a:pt x="60" y="63"/>
                    </a:cubicBezTo>
                    <a:cubicBezTo>
                      <a:pt x="49" y="96"/>
                      <a:pt x="42" y="131"/>
                      <a:pt x="30" y="163"/>
                    </a:cubicBezTo>
                    <a:cubicBezTo>
                      <a:pt x="27" y="178"/>
                      <a:pt x="0" y="177"/>
                      <a:pt x="0" y="161"/>
                    </a:cubicBezTo>
                    <a:cubicBezTo>
                      <a:pt x="2" y="136"/>
                      <a:pt x="12" y="112"/>
                      <a:pt x="19" y="87"/>
                    </a:cubicBezTo>
                    <a:cubicBezTo>
                      <a:pt x="27" y="64"/>
                      <a:pt x="29" y="38"/>
                      <a:pt x="45" y="19"/>
                    </a:cubicBezTo>
                    <a:close/>
                  </a:path>
                </a:pathLst>
              </a:custGeom>
              <a:solidFill>
                <a:srgbClr val="37C4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4842" name="组合 178"/>
            <p:cNvGrpSpPr/>
            <p:nvPr/>
          </p:nvGrpSpPr>
          <p:grpSpPr bwMode="auto">
            <a:xfrm>
              <a:off x="4498948" y="1680019"/>
              <a:ext cx="105693" cy="278079"/>
              <a:chOff x="5722938" y="965200"/>
              <a:chExt cx="727075" cy="1912938"/>
            </a:xfrm>
          </p:grpSpPr>
          <p:sp>
            <p:nvSpPr>
              <p:cNvPr id="34846" name="Freeform 82"/>
              <p:cNvSpPr/>
              <p:nvPr/>
            </p:nvSpPr>
            <p:spPr bwMode="auto">
              <a:xfrm>
                <a:off x="5907088" y="965200"/>
                <a:ext cx="374650" cy="360363"/>
              </a:xfrm>
              <a:custGeom>
                <a:avLst/>
                <a:gdLst>
                  <a:gd name="T0" fmla="*/ 2147483647 w 100"/>
                  <a:gd name="T1" fmla="*/ 2147483647 h 96"/>
                  <a:gd name="T2" fmla="*/ 2147483647 w 100"/>
                  <a:gd name="T3" fmla="*/ 2147483647 h 96"/>
                  <a:gd name="T4" fmla="*/ 2147483647 w 100"/>
                  <a:gd name="T5" fmla="*/ 2147483647 h 96"/>
                  <a:gd name="T6" fmla="*/ 2147483647 w 100"/>
                  <a:gd name="T7" fmla="*/ 2147483647 h 9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0"/>
                  <a:gd name="T13" fmla="*/ 0 h 96"/>
                  <a:gd name="T14" fmla="*/ 100 w 100"/>
                  <a:gd name="T15" fmla="*/ 96 h 9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0" h="96">
                    <a:moveTo>
                      <a:pt x="39" y="9"/>
                    </a:moveTo>
                    <a:cubicBezTo>
                      <a:pt x="68" y="0"/>
                      <a:pt x="100" y="33"/>
                      <a:pt x="87" y="61"/>
                    </a:cubicBezTo>
                    <a:cubicBezTo>
                      <a:pt x="79" y="89"/>
                      <a:pt x="37" y="96"/>
                      <a:pt x="19" y="73"/>
                    </a:cubicBezTo>
                    <a:cubicBezTo>
                      <a:pt x="0" y="53"/>
                      <a:pt x="12" y="14"/>
                      <a:pt x="39" y="9"/>
                    </a:cubicBezTo>
                    <a:close/>
                  </a:path>
                </a:pathLst>
              </a:custGeom>
              <a:solidFill>
                <a:srgbClr val="68686C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47" name="Freeform 83"/>
              <p:cNvSpPr/>
              <p:nvPr/>
            </p:nvSpPr>
            <p:spPr bwMode="auto">
              <a:xfrm>
                <a:off x="5722938" y="1306513"/>
                <a:ext cx="727075" cy="1571625"/>
              </a:xfrm>
              <a:custGeom>
                <a:avLst/>
                <a:gdLst>
                  <a:gd name="T0" fmla="*/ 2147483647 w 194"/>
                  <a:gd name="T1" fmla="*/ 2147483647 h 419"/>
                  <a:gd name="T2" fmla="*/ 2147483647 w 194"/>
                  <a:gd name="T3" fmla="*/ 2147483647 h 419"/>
                  <a:gd name="T4" fmla="*/ 2147483647 w 194"/>
                  <a:gd name="T5" fmla="*/ 2147483647 h 419"/>
                  <a:gd name="T6" fmla="*/ 2147483647 w 194"/>
                  <a:gd name="T7" fmla="*/ 2147483647 h 419"/>
                  <a:gd name="T8" fmla="*/ 2147483647 w 194"/>
                  <a:gd name="T9" fmla="*/ 2147483647 h 419"/>
                  <a:gd name="T10" fmla="*/ 2147483647 w 194"/>
                  <a:gd name="T11" fmla="*/ 2147483647 h 419"/>
                  <a:gd name="T12" fmla="*/ 2147483647 w 194"/>
                  <a:gd name="T13" fmla="*/ 2147483647 h 419"/>
                  <a:gd name="T14" fmla="*/ 2147483647 w 194"/>
                  <a:gd name="T15" fmla="*/ 2147483647 h 419"/>
                  <a:gd name="T16" fmla="*/ 2147483647 w 194"/>
                  <a:gd name="T17" fmla="*/ 2147483647 h 419"/>
                  <a:gd name="T18" fmla="*/ 2147483647 w 194"/>
                  <a:gd name="T19" fmla="*/ 2147483647 h 419"/>
                  <a:gd name="T20" fmla="*/ 2147483647 w 194"/>
                  <a:gd name="T21" fmla="*/ 2147483647 h 419"/>
                  <a:gd name="T22" fmla="*/ 2147483647 w 194"/>
                  <a:gd name="T23" fmla="*/ 2147483647 h 419"/>
                  <a:gd name="T24" fmla="*/ 2147483647 w 194"/>
                  <a:gd name="T25" fmla="*/ 2147483647 h 419"/>
                  <a:gd name="T26" fmla="*/ 2147483647 w 194"/>
                  <a:gd name="T27" fmla="*/ 2147483647 h 419"/>
                  <a:gd name="T28" fmla="*/ 2147483647 w 194"/>
                  <a:gd name="T29" fmla="*/ 2147483647 h 419"/>
                  <a:gd name="T30" fmla="*/ 2147483647 w 194"/>
                  <a:gd name="T31" fmla="*/ 2147483647 h 419"/>
                  <a:gd name="T32" fmla="*/ 2147483647 w 194"/>
                  <a:gd name="T33" fmla="*/ 2147483647 h 419"/>
                  <a:gd name="T34" fmla="*/ 2147483647 w 194"/>
                  <a:gd name="T35" fmla="*/ 2147483647 h 419"/>
                  <a:gd name="T36" fmla="*/ 2147483647 w 194"/>
                  <a:gd name="T37" fmla="*/ 2147483647 h 419"/>
                  <a:gd name="T38" fmla="*/ 2147483647 w 194"/>
                  <a:gd name="T39" fmla="*/ 2147483647 h 419"/>
                  <a:gd name="T40" fmla="*/ 2147483647 w 194"/>
                  <a:gd name="T41" fmla="*/ 2147483647 h 419"/>
                  <a:gd name="T42" fmla="*/ 2147483647 w 194"/>
                  <a:gd name="T43" fmla="*/ 2147483647 h 419"/>
                  <a:gd name="T44" fmla="*/ 2147483647 w 194"/>
                  <a:gd name="T45" fmla="*/ 2147483647 h 41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94"/>
                  <a:gd name="T70" fmla="*/ 0 h 419"/>
                  <a:gd name="T71" fmla="*/ 194 w 194"/>
                  <a:gd name="T72" fmla="*/ 419 h 41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94" h="419">
                    <a:moveTo>
                      <a:pt x="25" y="11"/>
                    </a:moveTo>
                    <a:cubicBezTo>
                      <a:pt x="51" y="0"/>
                      <a:pt x="80" y="5"/>
                      <a:pt x="107" y="4"/>
                    </a:cubicBezTo>
                    <a:cubicBezTo>
                      <a:pt x="131" y="4"/>
                      <a:pt x="158" y="1"/>
                      <a:pt x="178" y="17"/>
                    </a:cubicBezTo>
                    <a:cubicBezTo>
                      <a:pt x="193" y="29"/>
                      <a:pt x="193" y="50"/>
                      <a:pt x="193" y="67"/>
                    </a:cubicBezTo>
                    <a:cubicBezTo>
                      <a:pt x="193" y="105"/>
                      <a:pt x="194" y="143"/>
                      <a:pt x="193" y="181"/>
                    </a:cubicBezTo>
                    <a:cubicBezTo>
                      <a:pt x="194" y="189"/>
                      <a:pt x="190" y="202"/>
                      <a:pt x="180" y="202"/>
                    </a:cubicBezTo>
                    <a:cubicBezTo>
                      <a:pt x="167" y="205"/>
                      <a:pt x="159" y="192"/>
                      <a:pt x="159" y="181"/>
                    </a:cubicBezTo>
                    <a:cubicBezTo>
                      <a:pt x="159" y="144"/>
                      <a:pt x="159" y="107"/>
                      <a:pt x="159" y="70"/>
                    </a:cubicBezTo>
                    <a:cubicBezTo>
                      <a:pt x="156" y="70"/>
                      <a:pt x="150" y="70"/>
                      <a:pt x="147" y="70"/>
                    </a:cubicBezTo>
                    <a:cubicBezTo>
                      <a:pt x="146" y="176"/>
                      <a:pt x="147" y="282"/>
                      <a:pt x="146" y="388"/>
                    </a:cubicBezTo>
                    <a:cubicBezTo>
                      <a:pt x="149" y="413"/>
                      <a:pt x="105" y="419"/>
                      <a:pt x="103" y="393"/>
                    </a:cubicBezTo>
                    <a:cubicBezTo>
                      <a:pt x="102" y="329"/>
                      <a:pt x="103" y="265"/>
                      <a:pt x="102" y="202"/>
                    </a:cubicBezTo>
                    <a:cubicBezTo>
                      <a:pt x="100" y="202"/>
                      <a:pt x="95" y="202"/>
                      <a:pt x="92" y="202"/>
                    </a:cubicBezTo>
                    <a:cubicBezTo>
                      <a:pt x="92" y="257"/>
                      <a:pt x="92" y="313"/>
                      <a:pt x="92" y="368"/>
                    </a:cubicBezTo>
                    <a:cubicBezTo>
                      <a:pt x="92" y="380"/>
                      <a:pt x="91" y="392"/>
                      <a:pt x="86" y="404"/>
                    </a:cubicBezTo>
                    <a:cubicBezTo>
                      <a:pt x="72" y="416"/>
                      <a:pt x="45" y="410"/>
                      <a:pt x="46" y="388"/>
                    </a:cubicBezTo>
                    <a:cubicBezTo>
                      <a:pt x="45" y="282"/>
                      <a:pt x="46" y="177"/>
                      <a:pt x="45" y="71"/>
                    </a:cubicBezTo>
                    <a:cubicBezTo>
                      <a:pt x="43" y="71"/>
                      <a:pt x="38" y="71"/>
                      <a:pt x="35" y="71"/>
                    </a:cubicBezTo>
                    <a:cubicBezTo>
                      <a:pt x="34" y="106"/>
                      <a:pt x="35" y="141"/>
                      <a:pt x="35" y="176"/>
                    </a:cubicBezTo>
                    <a:cubicBezTo>
                      <a:pt x="35" y="188"/>
                      <a:pt x="29" y="206"/>
                      <a:pt x="14" y="202"/>
                    </a:cubicBezTo>
                    <a:cubicBezTo>
                      <a:pt x="6" y="203"/>
                      <a:pt x="0" y="193"/>
                      <a:pt x="1" y="185"/>
                    </a:cubicBezTo>
                    <a:cubicBezTo>
                      <a:pt x="0" y="141"/>
                      <a:pt x="1" y="96"/>
                      <a:pt x="1" y="52"/>
                    </a:cubicBezTo>
                    <a:cubicBezTo>
                      <a:pt x="0" y="35"/>
                      <a:pt x="9" y="17"/>
                      <a:pt x="25" y="11"/>
                    </a:cubicBezTo>
                    <a:close/>
                  </a:path>
                </a:pathLst>
              </a:custGeom>
              <a:solidFill>
                <a:srgbClr val="68686C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4844" name="TextBox 50"/>
            <p:cNvSpPr txBox="1">
              <a:spLocks noChangeArrowheads="1"/>
            </p:cNvSpPr>
            <p:nvPr/>
          </p:nvSpPr>
          <p:spPr bwMode="auto">
            <a:xfrm>
              <a:off x="3157519" y="2188770"/>
              <a:ext cx="2520280" cy="39887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000" b="1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ea typeface="微软雅黑" panose="020B0503020204020204" pitchFamily="34" charset="-122"/>
                  <a:cs typeface="Arial" panose="020B0604020202020204" pitchFamily="34" charset="0"/>
                </a:rPr>
                <a:t>有个性没主见</a:t>
              </a:r>
              <a:endParaRPr lang="zh-CN" altLang="en-US" sz="20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9" name="组合 58"/>
          <p:cNvGrpSpPr/>
          <p:nvPr/>
        </p:nvGrpSpPr>
        <p:grpSpPr bwMode="auto">
          <a:xfrm>
            <a:off x="323850" y="1443867"/>
            <a:ext cx="1987550" cy="958217"/>
            <a:chOff x="1382767" y="1154239"/>
            <a:chExt cx="1987434" cy="314072"/>
          </a:xfrm>
        </p:grpSpPr>
        <p:grpSp>
          <p:nvGrpSpPr>
            <p:cNvPr id="34831" name="组合 71"/>
            <p:cNvGrpSpPr/>
            <p:nvPr/>
          </p:nvGrpSpPr>
          <p:grpSpPr bwMode="auto">
            <a:xfrm>
              <a:off x="3264508" y="1154239"/>
              <a:ext cx="105693" cy="278079"/>
              <a:chOff x="5722938" y="965200"/>
              <a:chExt cx="727075" cy="1912938"/>
            </a:xfrm>
          </p:grpSpPr>
          <p:sp>
            <p:nvSpPr>
              <p:cNvPr id="34838" name="Freeform 82"/>
              <p:cNvSpPr/>
              <p:nvPr/>
            </p:nvSpPr>
            <p:spPr bwMode="auto">
              <a:xfrm>
                <a:off x="5907088" y="965200"/>
                <a:ext cx="374650" cy="360363"/>
              </a:xfrm>
              <a:custGeom>
                <a:avLst/>
                <a:gdLst>
                  <a:gd name="T0" fmla="*/ 2147483647 w 100"/>
                  <a:gd name="T1" fmla="*/ 2147483647 h 96"/>
                  <a:gd name="T2" fmla="*/ 2147483647 w 100"/>
                  <a:gd name="T3" fmla="*/ 2147483647 h 96"/>
                  <a:gd name="T4" fmla="*/ 2147483647 w 100"/>
                  <a:gd name="T5" fmla="*/ 2147483647 h 96"/>
                  <a:gd name="T6" fmla="*/ 2147483647 w 100"/>
                  <a:gd name="T7" fmla="*/ 2147483647 h 9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0"/>
                  <a:gd name="T13" fmla="*/ 0 h 96"/>
                  <a:gd name="T14" fmla="*/ 100 w 100"/>
                  <a:gd name="T15" fmla="*/ 96 h 9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0" h="96">
                    <a:moveTo>
                      <a:pt x="39" y="9"/>
                    </a:moveTo>
                    <a:cubicBezTo>
                      <a:pt x="68" y="0"/>
                      <a:pt x="100" y="33"/>
                      <a:pt x="87" y="61"/>
                    </a:cubicBezTo>
                    <a:cubicBezTo>
                      <a:pt x="79" y="89"/>
                      <a:pt x="37" y="96"/>
                      <a:pt x="19" y="73"/>
                    </a:cubicBezTo>
                    <a:cubicBezTo>
                      <a:pt x="0" y="53"/>
                      <a:pt x="12" y="14"/>
                      <a:pt x="39" y="9"/>
                    </a:cubicBezTo>
                    <a:close/>
                  </a:path>
                </a:pathLst>
              </a:custGeom>
              <a:solidFill>
                <a:srgbClr val="68686C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39" name="Freeform 83"/>
              <p:cNvSpPr/>
              <p:nvPr/>
            </p:nvSpPr>
            <p:spPr bwMode="auto">
              <a:xfrm>
                <a:off x="5722938" y="1306513"/>
                <a:ext cx="727075" cy="1571625"/>
              </a:xfrm>
              <a:custGeom>
                <a:avLst/>
                <a:gdLst>
                  <a:gd name="T0" fmla="*/ 2147483647 w 194"/>
                  <a:gd name="T1" fmla="*/ 2147483647 h 419"/>
                  <a:gd name="T2" fmla="*/ 2147483647 w 194"/>
                  <a:gd name="T3" fmla="*/ 2147483647 h 419"/>
                  <a:gd name="T4" fmla="*/ 2147483647 w 194"/>
                  <a:gd name="T5" fmla="*/ 2147483647 h 419"/>
                  <a:gd name="T6" fmla="*/ 2147483647 w 194"/>
                  <a:gd name="T7" fmla="*/ 2147483647 h 419"/>
                  <a:gd name="T8" fmla="*/ 2147483647 w 194"/>
                  <a:gd name="T9" fmla="*/ 2147483647 h 419"/>
                  <a:gd name="T10" fmla="*/ 2147483647 w 194"/>
                  <a:gd name="T11" fmla="*/ 2147483647 h 419"/>
                  <a:gd name="T12" fmla="*/ 2147483647 w 194"/>
                  <a:gd name="T13" fmla="*/ 2147483647 h 419"/>
                  <a:gd name="T14" fmla="*/ 2147483647 w 194"/>
                  <a:gd name="T15" fmla="*/ 2147483647 h 419"/>
                  <a:gd name="T16" fmla="*/ 2147483647 w 194"/>
                  <a:gd name="T17" fmla="*/ 2147483647 h 419"/>
                  <a:gd name="T18" fmla="*/ 2147483647 w 194"/>
                  <a:gd name="T19" fmla="*/ 2147483647 h 419"/>
                  <a:gd name="T20" fmla="*/ 2147483647 w 194"/>
                  <a:gd name="T21" fmla="*/ 2147483647 h 419"/>
                  <a:gd name="T22" fmla="*/ 2147483647 w 194"/>
                  <a:gd name="T23" fmla="*/ 2147483647 h 419"/>
                  <a:gd name="T24" fmla="*/ 2147483647 w 194"/>
                  <a:gd name="T25" fmla="*/ 2147483647 h 419"/>
                  <a:gd name="T26" fmla="*/ 2147483647 w 194"/>
                  <a:gd name="T27" fmla="*/ 2147483647 h 419"/>
                  <a:gd name="T28" fmla="*/ 2147483647 w 194"/>
                  <a:gd name="T29" fmla="*/ 2147483647 h 419"/>
                  <a:gd name="T30" fmla="*/ 2147483647 w 194"/>
                  <a:gd name="T31" fmla="*/ 2147483647 h 419"/>
                  <a:gd name="T32" fmla="*/ 2147483647 w 194"/>
                  <a:gd name="T33" fmla="*/ 2147483647 h 419"/>
                  <a:gd name="T34" fmla="*/ 2147483647 w 194"/>
                  <a:gd name="T35" fmla="*/ 2147483647 h 419"/>
                  <a:gd name="T36" fmla="*/ 2147483647 w 194"/>
                  <a:gd name="T37" fmla="*/ 2147483647 h 419"/>
                  <a:gd name="T38" fmla="*/ 2147483647 w 194"/>
                  <a:gd name="T39" fmla="*/ 2147483647 h 419"/>
                  <a:gd name="T40" fmla="*/ 2147483647 w 194"/>
                  <a:gd name="T41" fmla="*/ 2147483647 h 419"/>
                  <a:gd name="T42" fmla="*/ 2147483647 w 194"/>
                  <a:gd name="T43" fmla="*/ 2147483647 h 419"/>
                  <a:gd name="T44" fmla="*/ 2147483647 w 194"/>
                  <a:gd name="T45" fmla="*/ 2147483647 h 41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94"/>
                  <a:gd name="T70" fmla="*/ 0 h 419"/>
                  <a:gd name="T71" fmla="*/ 194 w 194"/>
                  <a:gd name="T72" fmla="*/ 419 h 41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94" h="419">
                    <a:moveTo>
                      <a:pt x="25" y="11"/>
                    </a:moveTo>
                    <a:cubicBezTo>
                      <a:pt x="51" y="0"/>
                      <a:pt x="80" y="5"/>
                      <a:pt x="107" y="4"/>
                    </a:cubicBezTo>
                    <a:cubicBezTo>
                      <a:pt x="131" y="4"/>
                      <a:pt x="158" y="1"/>
                      <a:pt x="178" y="17"/>
                    </a:cubicBezTo>
                    <a:cubicBezTo>
                      <a:pt x="193" y="29"/>
                      <a:pt x="193" y="50"/>
                      <a:pt x="193" y="67"/>
                    </a:cubicBezTo>
                    <a:cubicBezTo>
                      <a:pt x="193" y="105"/>
                      <a:pt x="194" y="143"/>
                      <a:pt x="193" y="181"/>
                    </a:cubicBezTo>
                    <a:cubicBezTo>
                      <a:pt x="194" y="189"/>
                      <a:pt x="190" y="202"/>
                      <a:pt x="180" y="202"/>
                    </a:cubicBezTo>
                    <a:cubicBezTo>
                      <a:pt x="167" y="205"/>
                      <a:pt x="159" y="192"/>
                      <a:pt x="159" y="181"/>
                    </a:cubicBezTo>
                    <a:cubicBezTo>
                      <a:pt x="159" y="144"/>
                      <a:pt x="159" y="107"/>
                      <a:pt x="159" y="70"/>
                    </a:cubicBezTo>
                    <a:cubicBezTo>
                      <a:pt x="156" y="70"/>
                      <a:pt x="150" y="70"/>
                      <a:pt x="147" y="70"/>
                    </a:cubicBezTo>
                    <a:cubicBezTo>
                      <a:pt x="146" y="176"/>
                      <a:pt x="147" y="282"/>
                      <a:pt x="146" y="388"/>
                    </a:cubicBezTo>
                    <a:cubicBezTo>
                      <a:pt x="149" y="413"/>
                      <a:pt x="105" y="419"/>
                      <a:pt x="103" y="393"/>
                    </a:cubicBezTo>
                    <a:cubicBezTo>
                      <a:pt x="102" y="329"/>
                      <a:pt x="103" y="265"/>
                      <a:pt x="102" y="202"/>
                    </a:cubicBezTo>
                    <a:cubicBezTo>
                      <a:pt x="100" y="202"/>
                      <a:pt x="95" y="202"/>
                      <a:pt x="92" y="202"/>
                    </a:cubicBezTo>
                    <a:cubicBezTo>
                      <a:pt x="92" y="257"/>
                      <a:pt x="92" y="313"/>
                      <a:pt x="92" y="368"/>
                    </a:cubicBezTo>
                    <a:cubicBezTo>
                      <a:pt x="92" y="380"/>
                      <a:pt x="91" y="392"/>
                      <a:pt x="86" y="404"/>
                    </a:cubicBezTo>
                    <a:cubicBezTo>
                      <a:pt x="72" y="416"/>
                      <a:pt x="45" y="410"/>
                      <a:pt x="46" y="388"/>
                    </a:cubicBezTo>
                    <a:cubicBezTo>
                      <a:pt x="45" y="282"/>
                      <a:pt x="46" y="177"/>
                      <a:pt x="45" y="71"/>
                    </a:cubicBezTo>
                    <a:cubicBezTo>
                      <a:pt x="43" y="71"/>
                      <a:pt x="38" y="71"/>
                      <a:pt x="35" y="71"/>
                    </a:cubicBezTo>
                    <a:cubicBezTo>
                      <a:pt x="34" y="106"/>
                      <a:pt x="35" y="141"/>
                      <a:pt x="35" y="176"/>
                    </a:cubicBezTo>
                    <a:cubicBezTo>
                      <a:pt x="35" y="188"/>
                      <a:pt x="29" y="206"/>
                      <a:pt x="14" y="202"/>
                    </a:cubicBezTo>
                    <a:cubicBezTo>
                      <a:pt x="6" y="203"/>
                      <a:pt x="0" y="193"/>
                      <a:pt x="1" y="185"/>
                    </a:cubicBezTo>
                    <a:cubicBezTo>
                      <a:pt x="0" y="141"/>
                      <a:pt x="1" y="96"/>
                      <a:pt x="1" y="52"/>
                    </a:cubicBezTo>
                    <a:cubicBezTo>
                      <a:pt x="0" y="35"/>
                      <a:pt x="9" y="17"/>
                      <a:pt x="25" y="11"/>
                    </a:cubicBezTo>
                    <a:close/>
                  </a:path>
                </a:pathLst>
              </a:custGeom>
              <a:solidFill>
                <a:srgbClr val="68686C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4832" name="组合 72"/>
            <p:cNvGrpSpPr/>
            <p:nvPr/>
          </p:nvGrpSpPr>
          <p:grpSpPr bwMode="auto">
            <a:xfrm>
              <a:off x="3118713" y="1165086"/>
              <a:ext cx="118847" cy="267233"/>
              <a:chOff x="4703763" y="1042988"/>
              <a:chExt cx="817563" cy="1838325"/>
            </a:xfrm>
          </p:grpSpPr>
          <p:sp>
            <p:nvSpPr>
              <p:cNvPr id="34836" name="Freeform 84"/>
              <p:cNvSpPr/>
              <p:nvPr/>
            </p:nvSpPr>
            <p:spPr bwMode="auto">
              <a:xfrm>
                <a:off x="4918076" y="1042988"/>
                <a:ext cx="352425" cy="354013"/>
              </a:xfrm>
              <a:custGeom>
                <a:avLst/>
                <a:gdLst>
                  <a:gd name="T0" fmla="*/ 2147483647 w 94"/>
                  <a:gd name="T1" fmla="*/ 2147483647 h 94"/>
                  <a:gd name="T2" fmla="*/ 2147483647 w 94"/>
                  <a:gd name="T3" fmla="*/ 2147483647 h 94"/>
                  <a:gd name="T4" fmla="*/ 2147483647 w 94"/>
                  <a:gd name="T5" fmla="*/ 2147483647 h 94"/>
                  <a:gd name="T6" fmla="*/ 2147483647 w 94"/>
                  <a:gd name="T7" fmla="*/ 2147483647 h 9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4"/>
                  <a:gd name="T13" fmla="*/ 0 h 94"/>
                  <a:gd name="T14" fmla="*/ 94 w 94"/>
                  <a:gd name="T15" fmla="*/ 94 h 9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4" h="94">
                    <a:moveTo>
                      <a:pt x="42" y="5"/>
                    </a:moveTo>
                    <a:cubicBezTo>
                      <a:pt x="67" y="0"/>
                      <a:pt x="94" y="24"/>
                      <a:pt x="88" y="50"/>
                    </a:cubicBezTo>
                    <a:cubicBezTo>
                      <a:pt x="86" y="84"/>
                      <a:pt x="37" y="94"/>
                      <a:pt x="18" y="67"/>
                    </a:cubicBezTo>
                    <a:cubicBezTo>
                      <a:pt x="0" y="45"/>
                      <a:pt x="16" y="11"/>
                      <a:pt x="42" y="5"/>
                    </a:cubicBezTo>
                    <a:close/>
                  </a:path>
                </a:pathLst>
              </a:custGeom>
              <a:solidFill>
                <a:srgbClr val="37C4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37" name="Freeform 85"/>
              <p:cNvSpPr/>
              <p:nvPr/>
            </p:nvSpPr>
            <p:spPr bwMode="auto">
              <a:xfrm>
                <a:off x="4703763" y="1377950"/>
                <a:ext cx="817563" cy="1503363"/>
              </a:xfrm>
              <a:custGeom>
                <a:avLst/>
                <a:gdLst>
                  <a:gd name="T0" fmla="*/ 2147483647 w 218"/>
                  <a:gd name="T1" fmla="*/ 2147483647 h 401"/>
                  <a:gd name="T2" fmla="*/ 2147483647 w 218"/>
                  <a:gd name="T3" fmla="*/ 2147483647 h 401"/>
                  <a:gd name="T4" fmla="*/ 2147483647 w 218"/>
                  <a:gd name="T5" fmla="*/ 2147483647 h 401"/>
                  <a:gd name="T6" fmla="*/ 2147483647 w 218"/>
                  <a:gd name="T7" fmla="*/ 2147483647 h 401"/>
                  <a:gd name="T8" fmla="*/ 2147483647 w 218"/>
                  <a:gd name="T9" fmla="*/ 2147483647 h 401"/>
                  <a:gd name="T10" fmla="*/ 2147483647 w 218"/>
                  <a:gd name="T11" fmla="*/ 2147483647 h 401"/>
                  <a:gd name="T12" fmla="*/ 2147483647 w 218"/>
                  <a:gd name="T13" fmla="*/ 2147483647 h 401"/>
                  <a:gd name="T14" fmla="*/ 2147483647 w 218"/>
                  <a:gd name="T15" fmla="*/ 2147483647 h 401"/>
                  <a:gd name="T16" fmla="*/ 2147483647 w 218"/>
                  <a:gd name="T17" fmla="*/ 2147483647 h 401"/>
                  <a:gd name="T18" fmla="*/ 2147483647 w 218"/>
                  <a:gd name="T19" fmla="*/ 2147483647 h 401"/>
                  <a:gd name="T20" fmla="*/ 2147483647 w 218"/>
                  <a:gd name="T21" fmla="*/ 2147483647 h 401"/>
                  <a:gd name="T22" fmla="*/ 2147483647 w 218"/>
                  <a:gd name="T23" fmla="*/ 2147483647 h 401"/>
                  <a:gd name="T24" fmla="*/ 2147483647 w 218"/>
                  <a:gd name="T25" fmla="*/ 2147483647 h 401"/>
                  <a:gd name="T26" fmla="*/ 2147483647 w 218"/>
                  <a:gd name="T27" fmla="*/ 2147483647 h 401"/>
                  <a:gd name="T28" fmla="*/ 2147483647 w 218"/>
                  <a:gd name="T29" fmla="*/ 2147483647 h 401"/>
                  <a:gd name="T30" fmla="*/ 2147483647 w 218"/>
                  <a:gd name="T31" fmla="*/ 2147483647 h 401"/>
                  <a:gd name="T32" fmla="*/ 2147483647 w 218"/>
                  <a:gd name="T33" fmla="*/ 2147483647 h 401"/>
                  <a:gd name="T34" fmla="*/ 2147483647 w 218"/>
                  <a:gd name="T35" fmla="*/ 2147483647 h 401"/>
                  <a:gd name="T36" fmla="*/ 2147483647 w 218"/>
                  <a:gd name="T37" fmla="*/ 2147483647 h 401"/>
                  <a:gd name="T38" fmla="*/ 2147483647 w 218"/>
                  <a:gd name="T39" fmla="*/ 2147483647 h 401"/>
                  <a:gd name="T40" fmla="*/ 2147483647 w 218"/>
                  <a:gd name="T41" fmla="*/ 2147483647 h 401"/>
                  <a:gd name="T42" fmla="*/ 2147483647 w 218"/>
                  <a:gd name="T43" fmla="*/ 2147483647 h 401"/>
                  <a:gd name="T44" fmla="*/ 0 w 218"/>
                  <a:gd name="T45" fmla="*/ 2147483647 h 401"/>
                  <a:gd name="T46" fmla="*/ 2147483647 w 218"/>
                  <a:gd name="T47" fmla="*/ 2147483647 h 401"/>
                  <a:gd name="T48" fmla="*/ 2147483647 w 218"/>
                  <a:gd name="T49" fmla="*/ 2147483647 h 401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18"/>
                  <a:gd name="T76" fmla="*/ 0 h 401"/>
                  <a:gd name="T77" fmla="*/ 218 w 218"/>
                  <a:gd name="T78" fmla="*/ 401 h 401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18" h="401">
                    <a:moveTo>
                      <a:pt x="45" y="19"/>
                    </a:moveTo>
                    <a:cubicBezTo>
                      <a:pt x="65" y="0"/>
                      <a:pt x="94" y="7"/>
                      <a:pt x="118" y="6"/>
                    </a:cubicBezTo>
                    <a:cubicBezTo>
                      <a:pt x="138" y="5"/>
                      <a:pt x="162" y="7"/>
                      <a:pt x="174" y="26"/>
                    </a:cubicBezTo>
                    <a:cubicBezTo>
                      <a:pt x="188" y="50"/>
                      <a:pt x="191" y="78"/>
                      <a:pt x="201" y="104"/>
                    </a:cubicBezTo>
                    <a:cubicBezTo>
                      <a:pt x="206" y="126"/>
                      <a:pt x="218" y="148"/>
                      <a:pt x="213" y="171"/>
                    </a:cubicBezTo>
                    <a:cubicBezTo>
                      <a:pt x="203" y="175"/>
                      <a:pt x="190" y="174"/>
                      <a:pt x="185" y="163"/>
                    </a:cubicBezTo>
                    <a:cubicBezTo>
                      <a:pt x="173" y="132"/>
                      <a:pt x="165" y="99"/>
                      <a:pt x="155" y="68"/>
                    </a:cubicBezTo>
                    <a:cubicBezTo>
                      <a:pt x="153" y="62"/>
                      <a:pt x="149" y="59"/>
                      <a:pt x="145" y="56"/>
                    </a:cubicBezTo>
                    <a:cubicBezTo>
                      <a:pt x="160" y="118"/>
                      <a:pt x="180" y="180"/>
                      <a:pt x="197" y="242"/>
                    </a:cubicBezTo>
                    <a:cubicBezTo>
                      <a:pt x="182" y="242"/>
                      <a:pt x="166" y="242"/>
                      <a:pt x="151" y="242"/>
                    </a:cubicBezTo>
                    <a:cubicBezTo>
                      <a:pt x="150" y="286"/>
                      <a:pt x="151" y="331"/>
                      <a:pt x="150" y="375"/>
                    </a:cubicBezTo>
                    <a:cubicBezTo>
                      <a:pt x="151" y="385"/>
                      <a:pt x="144" y="397"/>
                      <a:pt x="133" y="396"/>
                    </a:cubicBezTo>
                    <a:cubicBezTo>
                      <a:pt x="122" y="397"/>
                      <a:pt x="114" y="386"/>
                      <a:pt x="115" y="376"/>
                    </a:cubicBezTo>
                    <a:cubicBezTo>
                      <a:pt x="114" y="331"/>
                      <a:pt x="115" y="286"/>
                      <a:pt x="114" y="242"/>
                    </a:cubicBezTo>
                    <a:cubicBezTo>
                      <a:pt x="112" y="242"/>
                      <a:pt x="106" y="242"/>
                      <a:pt x="104" y="242"/>
                    </a:cubicBezTo>
                    <a:cubicBezTo>
                      <a:pt x="103" y="288"/>
                      <a:pt x="105" y="335"/>
                      <a:pt x="103" y="381"/>
                    </a:cubicBezTo>
                    <a:cubicBezTo>
                      <a:pt x="101" y="401"/>
                      <a:pt x="70" y="401"/>
                      <a:pt x="68" y="381"/>
                    </a:cubicBezTo>
                    <a:cubicBezTo>
                      <a:pt x="67" y="334"/>
                      <a:pt x="68" y="288"/>
                      <a:pt x="67" y="242"/>
                    </a:cubicBezTo>
                    <a:cubicBezTo>
                      <a:pt x="52" y="242"/>
                      <a:pt x="36" y="242"/>
                      <a:pt x="21" y="242"/>
                    </a:cubicBezTo>
                    <a:cubicBezTo>
                      <a:pt x="36" y="181"/>
                      <a:pt x="53" y="120"/>
                      <a:pt x="67" y="59"/>
                    </a:cubicBezTo>
                    <a:cubicBezTo>
                      <a:pt x="65" y="60"/>
                      <a:pt x="62" y="62"/>
                      <a:pt x="60" y="63"/>
                    </a:cubicBezTo>
                    <a:cubicBezTo>
                      <a:pt x="49" y="96"/>
                      <a:pt x="42" y="131"/>
                      <a:pt x="30" y="163"/>
                    </a:cubicBezTo>
                    <a:cubicBezTo>
                      <a:pt x="27" y="178"/>
                      <a:pt x="0" y="177"/>
                      <a:pt x="0" y="161"/>
                    </a:cubicBezTo>
                    <a:cubicBezTo>
                      <a:pt x="2" y="136"/>
                      <a:pt x="12" y="112"/>
                      <a:pt x="19" y="87"/>
                    </a:cubicBezTo>
                    <a:cubicBezTo>
                      <a:pt x="27" y="64"/>
                      <a:pt x="29" y="38"/>
                      <a:pt x="45" y="19"/>
                    </a:cubicBezTo>
                    <a:close/>
                  </a:path>
                </a:pathLst>
              </a:custGeom>
              <a:solidFill>
                <a:srgbClr val="37C4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63" name="TextBox 62"/>
            <p:cNvSpPr txBox="1"/>
            <p:nvPr/>
          </p:nvSpPr>
          <p:spPr>
            <a:xfrm>
              <a:off x="1382767" y="1347594"/>
              <a:ext cx="1652809" cy="12071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dirty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有学历没文化</a:t>
              </a:r>
              <a:endParaRPr lang="zh-CN" altLang="en-US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34829" name="TextBox 71"/>
          <p:cNvSpPr txBox="1">
            <a:spLocks noChangeArrowheads="1"/>
          </p:cNvSpPr>
          <p:nvPr/>
        </p:nvSpPr>
        <p:spPr bwMode="auto">
          <a:xfrm>
            <a:off x="8215313" y="109538"/>
            <a:ext cx="571500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Calibri" pitchFamily="34" charset="0"/>
              </a:rPr>
              <a:t>01</a:t>
            </a:r>
            <a:endParaRPr lang="zh-CN" altLang="en-US" sz="24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73" name="TextBox 31"/>
          <p:cNvSpPr txBox="1"/>
          <p:nvPr/>
        </p:nvSpPr>
        <p:spPr>
          <a:xfrm>
            <a:off x="71438" y="58738"/>
            <a:ext cx="2786062" cy="5835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知学生</a:t>
            </a:r>
            <a:endParaRPr lang="zh-CN" altLang="en-US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" name="TextBox 50"/>
          <p:cNvSpPr txBox="1">
            <a:spLocks noChangeArrowheads="1"/>
          </p:cNvSpPr>
          <p:nvPr/>
        </p:nvSpPr>
        <p:spPr bwMode="auto">
          <a:xfrm>
            <a:off x="4907915" y="4436109"/>
            <a:ext cx="252095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r>
              <a:rPr lang="zh-CN" altLang="en-US" sz="1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微软雅黑" panose="020B0503020204020204" pitchFamily="34" charset="-122"/>
                <a:cs typeface="Arial" panose="020B0604020202020204" pitchFamily="34" charset="0"/>
              </a:rPr>
              <a:t>成年人不成熟</a:t>
            </a:r>
            <a:endParaRPr lang="zh-CN" altLang="en-US" sz="18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37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pPr algn="l"/>
            <a:r>
              <a:rPr lang="zh-CN" altLang="en-US" sz="2800" b="1"/>
              <a:t>知教学</a:t>
            </a:r>
            <a:endParaRPr lang="zh-CN" altLang="en-US" sz="2800" b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 sz="2400" b="1"/>
              <a:t>课堂教学是一种艺术。有经验的老师一般是非常注重研究课堂教学艺术的。导入新科、讲授新课、课时小结、单元复习都各有方法。导入新课则是课堂教学的重要一环，讲授新课则是课堂教学的核心部分。序幕演得好，能起到先声夺人，引人注目，激发兴致，出奇制胜的作用</a:t>
            </a:r>
            <a:endParaRPr lang="zh-CN" altLang="en-US" sz="2400" b="1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9154" name="标题 473089"/>
          <p:cNvSpPr>
            <a:spLocks noGrp="1" noRot="1"/>
          </p:cNvSpPr>
          <p:nvPr>
            <p:ph type="title"/>
          </p:nvPr>
        </p:nvSpPr>
        <p:spPr>
          <a:xfrm>
            <a:off x="-20002" y="-132635"/>
            <a:ext cx="6405563" cy="857250"/>
          </a:xfrm>
        </p:spPr>
        <p:txBody>
          <a:bodyPr vert="horz" wrap="square" lIns="68580" tIns="34290" rIns="68580" bIns="34290" anchor="ctr"/>
          <a:p>
            <a:pPr algn="l" eaLnBrk="1" hangingPunct="1"/>
            <a:r>
              <a:rPr lang="zh-CN" altLang="en-US" sz="3200" b="1" dirty="0">
                <a:ea typeface="华文楷体"/>
              </a:rPr>
              <a:t>知市场环境</a:t>
            </a:r>
            <a:endParaRPr lang="zh-CN" altLang="en-US" sz="3200" b="1" dirty="0">
              <a:ea typeface="华文楷体"/>
            </a:endParaRPr>
          </a:p>
        </p:txBody>
      </p:sp>
      <p:sp>
        <p:nvSpPr>
          <p:cNvPr id="49155" name="云形标注 473090"/>
          <p:cNvSpPr/>
          <p:nvPr/>
        </p:nvSpPr>
        <p:spPr>
          <a:xfrm>
            <a:off x="1828800" y="1314450"/>
            <a:ext cx="3486150" cy="742950"/>
          </a:xfrm>
          <a:prstGeom prst="cloudCallout">
            <a:avLst>
              <a:gd name="adj1" fmla="val 14444"/>
              <a:gd name="adj2" fmla="val 99199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endParaRPr lang="zh-CN" altLang="en-US" sz="100" b="0" dirty="0">
              <a:latin typeface="Garamond" panose="02020404030301010803" pitchFamily="18" charset="0"/>
              <a:ea typeface="宋体" panose="02010600030101010101" pitchFamily="2" charset="-122"/>
            </a:endParaRPr>
          </a:p>
        </p:txBody>
      </p:sp>
      <p:sp>
        <p:nvSpPr>
          <p:cNvPr id="49156" name="文本框 473091"/>
          <p:cNvSpPr txBox="1"/>
          <p:nvPr/>
        </p:nvSpPr>
        <p:spPr>
          <a:xfrm>
            <a:off x="2114550" y="1473994"/>
            <a:ext cx="4057650" cy="321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15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所授知识与市场接轨</a:t>
            </a:r>
            <a:endParaRPr lang="zh-CN" altLang="en-US" sz="15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9157" name="矩形 473092"/>
          <p:cNvSpPr/>
          <p:nvPr/>
        </p:nvSpPr>
        <p:spPr>
          <a:xfrm>
            <a:off x="1485900" y="5086350"/>
            <a:ext cx="1428750" cy="22860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eaLnBrk="0" hangingPunct="0"/>
            <a:endParaRPr lang="zh-CN" altLang="en-US" sz="100" dirty="0">
              <a:latin typeface="Gulim" pitchFamily="34" charset="-127"/>
            </a:endParaRPr>
          </a:p>
        </p:txBody>
      </p:sp>
      <p:grpSp>
        <p:nvGrpSpPr>
          <p:cNvPr id="2" name="组合 473093"/>
          <p:cNvGrpSpPr/>
          <p:nvPr/>
        </p:nvGrpSpPr>
        <p:grpSpPr>
          <a:xfrm>
            <a:off x="2000250" y="2400300"/>
            <a:ext cx="5029200" cy="2514600"/>
            <a:chOff x="720" y="1776"/>
            <a:chExt cx="4224" cy="2112"/>
          </a:xfrm>
        </p:grpSpPr>
        <p:grpSp>
          <p:nvGrpSpPr>
            <p:cNvPr id="49159" name="组合 473094"/>
            <p:cNvGrpSpPr/>
            <p:nvPr/>
          </p:nvGrpSpPr>
          <p:grpSpPr>
            <a:xfrm>
              <a:off x="1896" y="1776"/>
              <a:ext cx="1827" cy="1705"/>
              <a:chOff x="1872" y="1824"/>
              <a:chExt cx="2014" cy="1821"/>
            </a:xfrm>
          </p:grpSpPr>
          <p:sp>
            <p:nvSpPr>
              <p:cNvPr id="49177" name="上箭头 473095"/>
              <p:cNvSpPr/>
              <p:nvPr/>
            </p:nvSpPr>
            <p:spPr>
              <a:xfrm rot="-5400000" flipH="1">
                <a:off x="1815" y="2522"/>
                <a:ext cx="309" cy="206"/>
              </a:xfrm>
              <a:prstGeom prst="upArrow">
                <a:avLst>
                  <a:gd name="adj1" fmla="val 51675"/>
                  <a:gd name="adj2" fmla="val 10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rgbClr val="9BAFD7"/>
                  </a:gs>
                </a:gsLst>
                <a:lin ang="0" scaled="1"/>
                <a:tileRect/>
              </a:gradFill>
              <a:ln w="9525">
                <a:noFill/>
              </a:ln>
            </p:spPr>
            <p:txBody>
              <a:bodyPr/>
              <a:p>
                <a:pPr eaLnBrk="0" hangingPunct="0"/>
                <a:endParaRPr lang="zh-CN" altLang="en-US" sz="100" dirty="0">
                  <a:latin typeface="Gulim" pitchFamily="34" charset="-127"/>
                </a:endParaRPr>
              </a:p>
            </p:txBody>
          </p:sp>
          <p:sp>
            <p:nvSpPr>
              <p:cNvPr id="49178" name="上箭头 473096"/>
              <p:cNvSpPr/>
              <p:nvPr/>
            </p:nvSpPr>
            <p:spPr>
              <a:xfrm rot="5400000" flipH="1">
                <a:off x="3623" y="2488"/>
                <a:ext cx="309" cy="206"/>
              </a:xfrm>
              <a:prstGeom prst="upArrow">
                <a:avLst>
                  <a:gd name="adj1" fmla="val 51675"/>
                  <a:gd name="adj2" fmla="val 10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rgbClr val="9BAFD7"/>
                  </a:gs>
                </a:gsLst>
                <a:lin ang="0" scaled="1"/>
                <a:tileRect/>
              </a:gradFill>
              <a:ln w="9525">
                <a:noFill/>
              </a:ln>
            </p:spPr>
            <p:txBody>
              <a:bodyPr/>
              <a:p>
                <a:pPr eaLnBrk="0" hangingPunct="0"/>
                <a:endParaRPr lang="zh-CN" altLang="en-US" sz="100" dirty="0">
                  <a:latin typeface="Gulim" pitchFamily="34" charset="-127"/>
                </a:endParaRPr>
              </a:p>
            </p:txBody>
          </p:sp>
          <p:sp>
            <p:nvSpPr>
              <p:cNvPr id="49179" name="上箭头 473097"/>
              <p:cNvSpPr/>
              <p:nvPr/>
            </p:nvSpPr>
            <p:spPr>
              <a:xfrm rot="-10800000" flipH="1">
                <a:off x="2725" y="3439"/>
                <a:ext cx="308" cy="206"/>
              </a:xfrm>
              <a:prstGeom prst="upArrow">
                <a:avLst>
                  <a:gd name="adj1" fmla="val 51675"/>
                  <a:gd name="adj2" fmla="val 10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rgbClr val="9BAFD7"/>
                  </a:gs>
                </a:gsLst>
                <a:lin ang="0" scaled="1"/>
                <a:tileRect/>
              </a:gradFill>
              <a:ln w="9525">
                <a:noFill/>
              </a:ln>
            </p:spPr>
            <p:txBody>
              <a:bodyPr/>
              <a:p>
                <a:pPr eaLnBrk="0" hangingPunct="0"/>
                <a:endParaRPr lang="zh-CN" altLang="en-US" sz="100" dirty="0">
                  <a:latin typeface="Gulim" pitchFamily="34" charset="-127"/>
                </a:endParaRPr>
              </a:p>
            </p:txBody>
          </p:sp>
          <p:sp>
            <p:nvSpPr>
              <p:cNvPr id="49180" name="椭圆 473098"/>
              <p:cNvSpPr/>
              <p:nvPr/>
            </p:nvSpPr>
            <p:spPr>
              <a:xfrm>
                <a:off x="2078" y="1824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  <a:tileRect/>
              </a:gradFill>
              <a:ln w="57150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pPr eaLnBrk="0" hangingPunct="0"/>
                <a:endParaRPr lang="zh-CN" altLang="en-US" sz="100" dirty="0">
                  <a:latin typeface="Gulim" pitchFamily="34" charset="-127"/>
                </a:endParaRPr>
              </a:p>
            </p:txBody>
          </p:sp>
          <p:sp>
            <p:nvSpPr>
              <p:cNvPr id="49181" name="椭圆 473099"/>
              <p:cNvSpPr/>
              <p:nvPr/>
            </p:nvSpPr>
            <p:spPr>
              <a:xfrm>
                <a:off x="2170" y="1915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A2A2A2"/>
                  </a:gs>
                  <a:gs pos="50000">
                    <a:srgbClr val="FFFFFF"/>
                  </a:gs>
                  <a:gs pos="100000">
                    <a:srgbClr val="A2A2A2"/>
                  </a:gs>
                </a:gsLst>
                <a:lin ang="0" scaled="1"/>
                <a:tileRect/>
              </a:gradFill>
              <a:ln w="9525">
                <a:noFill/>
              </a:ln>
            </p:spPr>
            <p:txBody>
              <a:bodyPr/>
              <a:p>
                <a:pPr eaLnBrk="0" hangingPunct="0"/>
                <a:endParaRPr lang="zh-CN" altLang="en-US" sz="100" dirty="0">
                  <a:latin typeface="Gulim" pitchFamily="34" charset="-127"/>
                </a:endParaRPr>
              </a:p>
            </p:txBody>
          </p:sp>
          <p:sp>
            <p:nvSpPr>
              <p:cNvPr id="58380" name="椭圆 473100"/>
              <p:cNvSpPr>
                <a:spLocks noChangeArrowheads="1"/>
              </p:cNvSpPr>
              <p:nvPr/>
            </p:nvSpPr>
            <p:spPr bwMode="auto">
              <a:xfrm>
                <a:off x="2254" y="2000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50000">
                    <a:schemeClr val="hlink"/>
                  </a:gs>
                  <a:gs pos="100000">
                    <a:srgbClr val="FFFFFF"/>
                  </a:gs>
                </a:gsLst>
                <a:lin ang="2700000" scaled="1"/>
              </a:gradFill>
              <a:ln w="38100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35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Gulim" pitchFamily="34" charset="-127"/>
                  <a:ea typeface="Gulim" pitchFamily="34" charset="-127"/>
                  <a:cs typeface="+mn-cs"/>
                </a:endParaRPr>
              </a:p>
            </p:txBody>
          </p:sp>
          <p:sp>
            <p:nvSpPr>
              <p:cNvPr id="49183" name="椭圆 473101"/>
              <p:cNvSpPr/>
              <p:nvPr/>
            </p:nvSpPr>
            <p:spPr>
              <a:xfrm>
                <a:off x="2254" y="2000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000000"/>
                  </a:gs>
                  <a:gs pos="100000">
                    <a:srgbClr val="FFCC00"/>
                  </a:gs>
                </a:gsLst>
                <a:lin ang="2700000" scaled="1"/>
                <a:tileRect/>
              </a:gradFill>
              <a:ln w="38100">
                <a:noFill/>
              </a:ln>
            </p:spPr>
            <p:txBody>
              <a:bodyPr/>
              <a:p>
                <a:pPr eaLnBrk="0" hangingPunct="0"/>
                <a:endParaRPr lang="zh-CN" altLang="en-US" sz="100" dirty="0">
                  <a:latin typeface="Gulim" pitchFamily="34" charset="-127"/>
                </a:endParaRPr>
              </a:p>
            </p:txBody>
          </p:sp>
          <p:sp>
            <p:nvSpPr>
              <p:cNvPr id="58382" name="椭圆 473102"/>
              <p:cNvSpPr>
                <a:spLocks noChangeArrowheads="1"/>
              </p:cNvSpPr>
              <p:nvPr/>
            </p:nvSpPr>
            <p:spPr bwMode="auto">
              <a:xfrm>
                <a:off x="2337" y="2083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773000"/>
                  </a:gs>
                  <a:gs pos="50000">
                    <a:schemeClr val="hlink"/>
                  </a:gs>
                  <a:gs pos="100000">
                    <a:srgbClr val="773000"/>
                  </a:gs>
                </a:gsLst>
                <a:lin ang="18900000" scaled="1"/>
              </a:gradFill>
              <a:ln w="38100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35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Gulim" pitchFamily="34" charset="-127"/>
                  <a:ea typeface="Gulim" pitchFamily="34" charset="-127"/>
                  <a:cs typeface="+mn-cs"/>
                </a:endParaRPr>
              </a:p>
            </p:txBody>
          </p:sp>
          <p:sp>
            <p:nvSpPr>
              <p:cNvPr id="49185" name="椭圆 473103"/>
              <p:cNvSpPr/>
              <p:nvPr/>
            </p:nvSpPr>
            <p:spPr>
              <a:xfrm>
                <a:off x="2337" y="2083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7C6300"/>
                  </a:gs>
                </a:gsLst>
                <a:lin ang="2700000" scaled="1"/>
                <a:tileRect/>
              </a:gradFill>
              <a:ln w="38100">
                <a:noFill/>
              </a:ln>
            </p:spPr>
            <p:txBody>
              <a:bodyPr/>
              <a:p>
                <a:pPr eaLnBrk="0" hangingPunct="0"/>
                <a:endParaRPr lang="zh-CN" altLang="en-US" sz="100" dirty="0">
                  <a:latin typeface="Gulim" pitchFamily="34" charset="-127"/>
                </a:endParaRPr>
              </a:p>
            </p:txBody>
          </p:sp>
        </p:grpSp>
        <p:sp>
          <p:nvSpPr>
            <p:cNvPr id="58384" name="圆柱形 473104"/>
            <p:cNvSpPr>
              <a:spLocks noChangeArrowheads="1"/>
            </p:cNvSpPr>
            <p:nvPr/>
          </p:nvSpPr>
          <p:spPr bwMode="auto">
            <a:xfrm>
              <a:off x="720" y="2638"/>
              <a:ext cx="1045" cy="359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rgbClr val="182F76"/>
                </a:gs>
                <a:gs pos="50000">
                  <a:schemeClr val="accent2"/>
                </a:gs>
                <a:gs pos="100000">
                  <a:srgbClr val="182F76"/>
                </a:gs>
              </a:gsLst>
              <a:lin ang="0" scaled="1"/>
            </a:gra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35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endParaRPr>
            </a:p>
          </p:txBody>
        </p:sp>
        <p:sp>
          <p:nvSpPr>
            <p:cNvPr id="58385" name="圆柱形 473105"/>
            <p:cNvSpPr>
              <a:spLocks noChangeArrowheads="1"/>
            </p:cNvSpPr>
            <p:nvPr/>
          </p:nvSpPr>
          <p:spPr bwMode="auto">
            <a:xfrm>
              <a:off x="720" y="2405"/>
              <a:ext cx="1045" cy="496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rgbClr val="182F76"/>
                </a:gs>
                <a:gs pos="50000">
                  <a:schemeClr val="accent2"/>
                </a:gs>
                <a:gs pos="100000">
                  <a:srgbClr val="182F76"/>
                </a:gs>
              </a:gsLst>
              <a:lin ang="0" scaled="1"/>
            </a:gra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35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endParaRPr>
            </a:p>
          </p:txBody>
        </p:sp>
        <p:sp>
          <p:nvSpPr>
            <p:cNvPr id="58386" name="圆柱形 473106"/>
            <p:cNvSpPr>
              <a:spLocks noChangeArrowheads="1"/>
            </p:cNvSpPr>
            <p:nvPr/>
          </p:nvSpPr>
          <p:spPr bwMode="auto">
            <a:xfrm>
              <a:off x="720" y="2183"/>
              <a:ext cx="1045" cy="359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rgbClr val="182F76"/>
                </a:gs>
                <a:gs pos="50000">
                  <a:schemeClr val="accent2"/>
                </a:gs>
                <a:gs pos="100000">
                  <a:srgbClr val="182F76"/>
                </a:gs>
              </a:gsLst>
              <a:lin ang="0" scaled="1"/>
            </a:gra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Gulim" pitchFamily="34" charset="-127"/>
                  <a:ea typeface="Gulim" pitchFamily="34" charset="-127"/>
                  <a:cs typeface="+mn-cs"/>
                </a:rPr>
                <a:t>知识本位</a:t>
              </a:r>
              <a:endParaRPr kumimoji="0" lang="zh-CN" altLang="en-US" sz="1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endParaRPr>
            </a:p>
          </p:txBody>
        </p:sp>
        <p:sp>
          <p:nvSpPr>
            <p:cNvPr id="49163" name="文本框 473107"/>
            <p:cNvSpPr txBox="1"/>
            <p:nvPr/>
          </p:nvSpPr>
          <p:spPr>
            <a:xfrm>
              <a:off x="2358" y="2393"/>
              <a:ext cx="922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ctr" eaLnBrk="0" hangingPunct="0"/>
              <a:r>
                <a:rPr lang="zh-CN" altLang="en-US" sz="1800" dirty="0">
                  <a:solidFill>
                    <a:schemeClr val="bg1"/>
                  </a:solidFill>
                  <a:latin typeface="Garamond" panose="02020404030301010803" pitchFamily="18" charset="0"/>
                  <a:ea typeface="宋体" panose="02010600030101010101" pitchFamily="2" charset="-122"/>
                </a:rPr>
                <a:t>关键方面</a:t>
              </a:r>
              <a:endParaRPr lang="zh-CN" altLang="en-US" sz="1800" dirty="0">
                <a:solidFill>
                  <a:schemeClr val="bg1"/>
                </a:solidFill>
                <a:latin typeface="Garamond" panose="02020404030301010803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49164" name="圆角矩形 473108"/>
            <p:cNvSpPr/>
            <p:nvPr/>
          </p:nvSpPr>
          <p:spPr>
            <a:xfrm>
              <a:off x="1703" y="3573"/>
              <a:ext cx="2220" cy="31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algn="ctr" eaLnBrk="0" hangingPunct="0"/>
              <a:r>
                <a:rPr lang="zh-CN" altLang="en-US" sz="1800" dirty="0">
                  <a:latin typeface="华文行楷" panose="02010800040101010101" pitchFamily="2" charset="-122"/>
                  <a:ea typeface="宋体" panose="02010600030101010101" pitchFamily="2" charset="-122"/>
                </a:rPr>
                <a:t>大学中的学习</a:t>
              </a:r>
              <a:endParaRPr lang="zh-CN" altLang="en-US" sz="1800" dirty="0">
                <a:latin typeface="华文行楷" panose="0201080004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49165" name="文本框 473109"/>
            <p:cNvSpPr txBox="1"/>
            <p:nvPr/>
          </p:nvSpPr>
          <p:spPr>
            <a:xfrm>
              <a:off x="1107" y="2174"/>
              <a:ext cx="196" cy="10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algn="ctr" eaLnBrk="0" hangingPunct="0"/>
              <a:r>
                <a:rPr lang="zh-CN" altLang="en-US" sz="100" dirty="0">
                  <a:solidFill>
                    <a:schemeClr val="bg1"/>
                  </a:solidFill>
                  <a:latin typeface="Garamond" panose="02020404030301010803" pitchFamily="18" charset="0"/>
                  <a:ea typeface="宋体" panose="02010600030101010101" pitchFamily="2" charset="-122"/>
                </a:rPr>
                <a:t>自修之道</a:t>
              </a:r>
              <a:endParaRPr lang="zh-CN" altLang="en-US" sz="100" dirty="0">
                <a:solidFill>
                  <a:schemeClr val="bg1"/>
                </a:solidFill>
                <a:latin typeface="Garamond" panose="02020404030301010803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49166" name="文本框 473110"/>
            <p:cNvSpPr txBox="1"/>
            <p:nvPr/>
          </p:nvSpPr>
          <p:spPr>
            <a:xfrm>
              <a:off x="1107" y="2489"/>
              <a:ext cx="196" cy="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ctr" eaLnBrk="0" hangingPunct="0"/>
              <a:r>
                <a:rPr lang="zh-CN" altLang="en-US" sz="100" dirty="0">
                  <a:solidFill>
                    <a:schemeClr val="bg1"/>
                  </a:solidFill>
                  <a:latin typeface="Garamond" panose="02020404030301010803" pitchFamily="18" charset="0"/>
                  <a:ea typeface="宋体" panose="02010600030101010101" pitchFamily="2" charset="-122"/>
                </a:rPr>
                <a:t>基础知识</a:t>
              </a:r>
              <a:endParaRPr lang="zh-CN" altLang="en-US" sz="100" dirty="0">
                <a:solidFill>
                  <a:schemeClr val="bg1"/>
                </a:solidFill>
                <a:latin typeface="Garamond" panose="02020404030301010803" pitchFamily="18" charset="0"/>
                <a:ea typeface="宋体" panose="02010600030101010101" pitchFamily="2" charset="-122"/>
              </a:endParaRPr>
            </a:p>
          </p:txBody>
        </p:sp>
        <p:grpSp>
          <p:nvGrpSpPr>
            <p:cNvPr id="49168" name="组合 473112"/>
            <p:cNvGrpSpPr/>
            <p:nvPr/>
          </p:nvGrpSpPr>
          <p:grpSpPr>
            <a:xfrm>
              <a:off x="3840" y="1920"/>
              <a:ext cx="1104" cy="1340"/>
              <a:chOff x="3840" y="1920"/>
              <a:chExt cx="1104" cy="1340"/>
            </a:xfrm>
          </p:grpSpPr>
          <p:sp>
            <p:nvSpPr>
              <p:cNvPr id="58393" name="圆柱形 473113"/>
              <p:cNvSpPr>
                <a:spLocks noChangeArrowheads="1"/>
              </p:cNvSpPr>
              <p:nvPr/>
            </p:nvSpPr>
            <p:spPr bwMode="auto">
              <a:xfrm>
                <a:off x="3840" y="2565"/>
                <a:ext cx="1089" cy="359"/>
              </a:xfrm>
              <a:prstGeom prst="can">
                <a:avLst>
                  <a:gd name="adj" fmla="val 25000"/>
                </a:avLst>
              </a:prstGeom>
              <a:gradFill rotWithShape="1">
                <a:gsLst>
                  <a:gs pos="0">
                    <a:srgbClr val="6D7276"/>
                  </a:gs>
                  <a:gs pos="50000">
                    <a:schemeClr val="accent1"/>
                  </a:gs>
                  <a:gs pos="100000">
                    <a:srgbClr val="6D7276"/>
                  </a:gs>
                </a:gsLst>
                <a:lin ang="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35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Gulim" pitchFamily="34" charset="-127"/>
                  <a:ea typeface="Gulim" pitchFamily="34" charset="-127"/>
                  <a:cs typeface="+mn-cs"/>
                </a:endParaRPr>
              </a:p>
            </p:txBody>
          </p:sp>
          <p:sp>
            <p:nvSpPr>
              <p:cNvPr id="58394" name="圆柱形 473114"/>
              <p:cNvSpPr>
                <a:spLocks noChangeArrowheads="1"/>
              </p:cNvSpPr>
              <p:nvPr/>
            </p:nvSpPr>
            <p:spPr bwMode="auto">
              <a:xfrm>
                <a:off x="3855" y="2234"/>
                <a:ext cx="1089" cy="360"/>
              </a:xfrm>
              <a:prstGeom prst="can">
                <a:avLst>
                  <a:gd name="adj" fmla="val 25000"/>
                </a:avLst>
              </a:prstGeom>
              <a:gradFill rotWithShape="1">
                <a:gsLst>
                  <a:gs pos="0">
                    <a:srgbClr val="6D7276"/>
                  </a:gs>
                  <a:gs pos="50000">
                    <a:schemeClr val="accent1"/>
                  </a:gs>
                  <a:gs pos="100000">
                    <a:srgbClr val="6D7276"/>
                  </a:gs>
                </a:gsLst>
                <a:lin ang="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Gulim" pitchFamily="34" charset="-127"/>
                    <a:ea typeface="Gulim" pitchFamily="34" charset="-127"/>
                    <a:cs typeface="+mn-cs"/>
                  </a:rPr>
                  <a:t>能力本位</a:t>
                </a:r>
                <a:endParaRPr kumimoji="0" lang="zh-CN" altLang="en-US" sz="18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Gulim" pitchFamily="34" charset="-127"/>
                  <a:ea typeface="Gulim" pitchFamily="34" charset="-127"/>
                  <a:cs typeface="+mn-cs"/>
                </a:endParaRPr>
              </a:p>
            </p:txBody>
          </p:sp>
          <p:sp>
            <p:nvSpPr>
              <p:cNvPr id="58395" name="圆柱形 473115"/>
              <p:cNvSpPr>
                <a:spLocks noChangeArrowheads="1"/>
              </p:cNvSpPr>
              <p:nvPr/>
            </p:nvSpPr>
            <p:spPr bwMode="auto">
              <a:xfrm>
                <a:off x="3855" y="1920"/>
                <a:ext cx="1089" cy="359"/>
              </a:xfrm>
              <a:prstGeom prst="can">
                <a:avLst>
                  <a:gd name="adj" fmla="val 25000"/>
                </a:avLst>
              </a:prstGeom>
              <a:gradFill rotWithShape="1">
                <a:gsLst>
                  <a:gs pos="0">
                    <a:srgbClr val="6D7276"/>
                  </a:gs>
                  <a:gs pos="50000">
                    <a:schemeClr val="accent1"/>
                  </a:gs>
                  <a:gs pos="100000">
                    <a:srgbClr val="6D7276"/>
                  </a:gs>
                </a:gsLst>
                <a:lin ang="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35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Gulim" pitchFamily="34" charset="-127"/>
                  <a:ea typeface="Gulim" pitchFamily="34" charset="-127"/>
                  <a:cs typeface="+mn-cs"/>
                </a:endParaRPr>
              </a:p>
            </p:txBody>
          </p:sp>
          <p:sp>
            <p:nvSpPr>
              <p:cNvPr id="49172" name="文本框 473116"/>
              <p:cNvSpPr txBox="1"/>
              <p:nvPr/>
            </p:nvSpPr>
            <p:spPr>
              <a:xfrm>
                <a:off x="4318" y="2003"/>
                <a:ext cx="196" cy="9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p>
                <a:pPr algn="ctr" eaLnBrk="0" hangingPunct="0"/>
                <a:r>
                  <a:rPr lang="zh-CN" altLang="en-US" sz="100" dirty="0">
                    <a:solidFill>
                      <a:srgbClr val="000000"/>
                    </a:solidFill>
                    <a:latin typeface="Garamond" panose="02020404030301010803" pitchFamily="18" charset="0"/>
                    <a:ea typeface="宋体" panose="02010600030101010101" pitchFamily="2" charset="-122"/>
                  </a:rPr>
                  <a:t>兴趣培养</a:t>
                </a:r>
                <a:endParaRPr lang="zh-CN" altLang="en-US" sz="100" dirty="0">
                  <a:solidFill>
                    <a:srgbClr val="000000"/>
                  </a:solidFill>
                  <a:latin typeface="Garamond" panose="02020404030301010803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9173" name="文本框 473117"/>
              <p:cNvSpPr txBox="1"/>
              <p:nvPr/>
            </p:nvSpPr>
            <p:spPr>
              <a:xfrm>
                <a:off x="4317" y="2318"/>
                <a:ext cx="196" cy="9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p>
                <a:pPr algn="ctr" eaLnBrk="0" hangingPunct="0"/>
                <a:r>
                  <a:rPr lang="zh-CN" altLang="en-US" sz="100" dirty="0">
                    <a:solidFill>
                      <a:srgbClr val="000000"/>
                    </a:solidFill>
                    <a:latin typeface="Garamond" panose="02020404030301010803" pitchFamily="18" charset="0"/>
                    <a:ea typeface="宋体" panose="02010600030101010101" pitchFamily="2" charset="-122"/>
                  </a:rPr>
                  <a:t>积极主动</a:t>
                </a:r>
                <a:endParaRPr lang="zh-CN" altLang="en-US" sz="100" dirty="0">
                  <a:solidFill>
                    <a:srgbClr val="000000"/>
                  </a:solidFill>
                  <a:latin typeface="Garamond" panose="02020404030301010803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9174" name="文本框 473118"/>
              <p:cNvSpPr txBox="1"/>
              <p:nvPr/>
            </p:nvSpPr>
            <p:spPr>
              <a:xfrm>
                <a:off x="4330" y="2613"/>
                <a:ext cx="196" cy="9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p>
                <a:pPr algn="ctr" eaLnBrk="0" hangingPunct="0"/>
                <a:r>
                  <a:rPr lang="zh-CN" altLang="en-US" sz="100" dirty="0">
                    <a:solidFill>
                      <a:srgbClr val="000000"/>
                    </a:solidFill>
                    <a:latin typeface="Garamond" panose="02020404030301010803" pitchFamily="18" charset="0"/>
                    <a:ea typeface="宋体" panose="02010600030101010101" pitchFamily="2" charset="-122"/>
                  </a:rPr>
                  <a:t>掌控时间</a:t>
                </a:r>
                <a:endParaRPr lang="en-US" altLang="zh-CN" sz="100" dirty="0">
                  <a:solidFill>
                    <a:srgbClr val="000000"/>
                  </a:solidFill>
                  <a:latin typeface="Garamond" panose="02020404030301010803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8399" name="圆柱形 473119"/>
              <p:cNvSpPr>
                <a:spLocks noChangeArrowheads="1"/>
              </p:cNvSpPr>
              <p:nvPr/>
            </p:nvSpPr>
            <p:spPr bwMode="auto">
              <a:xfrm>
                <a:off x="3840" y="2901"/>
                <a:ext cx="1089" cy="359"/>
              </a:xfrm>
              <a:prstGeom prst="can">
                <a:avLst>
                  <a:gd name="adj" fmla="val 25000"/>
                </a:avLst>
              </a:prstGeom>
              <a:gradFill rotWithShape="1">
                <a:gsLst>
                  <a:gs pos="0">
                    <a:srgbClr val="6D7276"/>
                  </a:gs>
                  <a:gs pos="50000">
                    <a:schemeClr val="accent1"/>
                  </a:gs>
                  <a:gs pos="100000">
                    <a:srgbClr val="6D7276"/>
                  </a:gs>
                </a:gsLst>
                <a:lin ang="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35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Gulim" pitchFamily="34" charset="-127"/>
                  <a:ea typeface="Gulim" pitchFamily="34" charset="-127"/>
                  <a:cs typeface="+mn-cs"/>
                </a:endParaRPr>
              </a:p>
            </p:txBody>
          </p:sp>
          <p:sp>
            <p:nvSpPr>
              <p:cNvPr id="49176" name="文本框 473120"/>
              <p:cNvSpPr txBox="1"/>
              <p:nvPr/>
            </p:nvSpPr>
            <p:spPr>
              <a:xfrm>
                <a:off x="4032" y="2997"/>
                <a:ext cx="864" cy="9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zh-CN" altLang="zh-CN" sz="100" dirty="0">
                    <a:solidFill>
                      <a:srgbClr val="000000"/>
                    </a:solidFill>
                    <a:latin typeface="Garamond" panose="02020404030301010803" pitchFamily="18" charset="0"/>
                    <a:ea typeface="宋体" panose="02010600030101010101" pitchFamily="2" charset="-122"/>
                  </a:rPr>
                  <a:t>为人处事</a:t>
                </a:r>
                <a:endParaRPr lang="zh-CN" altLang="en-US" sz="100" dirty="0">
                  <a:solidFill>
                    <a:srgbClr val="000000"/>
                  </a:solidFill>
                  <a:latin typeface="Garamond" panose="02020404030301010803" pitchFamily="18" charset="0"/>
                  <a:ea typeface="宋体" panose="02010600030101010101" pitchFamily="2" charset="-122"/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23"/>
          <p:cNvSpPr/>
          <p:nvPr/>
        </p:nvSpPr>
        <p:spPr>
          <a:xfrm>
            <a:off x="-267970" y="527368"/>
            <a:ext cx="3505200" cy="493712"/>
          </a:xfrm>
          <a:custGeom>
            <a:avLst/>
            <a:gdLst>
              <a:gd name="connsiteX0" fmla="*/ 0 w 3505200"/>
              <a:gd name="connsiteY0" fmla="*/ 0 h 444000"/>
              <a:gd name="connsiteX1" fmla="*/ 3505200 w 3505200"/>
              <a:gd name="connsiteY1" fmla="*/ 0 h 444000"/>
              <a:gd name="connsiteX2" fmla="*/ 3505200 w 3505200"/>
              <a:gd name="connsiteY2" fmla="*/ 444000 h 444000"/>
              <a:gd name="connsiteX3" fmla="*/ 0 w 3505200"/>
              <a:gd name="connsiteY3" fmla="*/ 444000 h 444000"/>
              <a:gd name="connsiteX4" fmla="*/ 0 w 3505200"/>
              <a:gd name="connsiteY4" fmla="*/ 0 h 444000"/>
              <a:gd name="connsiteX0-1" fmla="*/ 0 w 3505200"/>
              <a:gd name="connsiteY0-2" fmla="*/ 0 h 444000"/>
              <a:gd name="connsiteX1-3" fmla="*/ 3505200 w 3505200"/>
              <a:gd name="connsiteY1-4" fmla="*/ 0 h 444000"/>
              <a:gd name="connsiteX2-5" fmla="*/ 3253740 w 3505200"/>
              <a:gd name="connsiteY2-6" fmla="*/ 257846 h 444000"/>
              <a:gd name="connsiteX3-7" fmla="*/ 3505200 w 3505200"/>
              <a:gd name="connsiteY3-8" fmla="*/ 444000 h 444000"/>
              <a:gd name="connsiteX4-9" fmla="*/ 0 w 3505200"/>
              <a:gd name="connsiteY4-10" fmla="*/ 444000 h 444000"/>
              <a:gd name="connsiteX5" fmla="*/ 0 w 3505200"/>
              <a:gd name="connsiteY5" fmla="*/ 0 h 444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" y="connsiteY5"/>
              </a:cxn>
            </a:cxnLst>
            <a:rect l="l" t="t" r="r" b="b"/>
            <a:pathLst>
              <a:path w="3505200" h="444000">
                <a:moveTo>
                  <a:pt x="0" y="0"/>
                </a:moveTo>
                <a:lnTo>
                  <a:pt x="3505200" y="0"/>
                </a:lnTo>
                <a:cubicBezTo>
                  <a:pt x="3502660" y="75789"/>
                  <a:pt x="3256280" y="182057"/>
                  <a:pt x="3253740" y="257846"/>
                </a:cubicBezTo>
                <a:lnTo>
                  <a:pt x="3505200" y="444000"/>
                </a:lnTo>
                <a:lnTo>
                  <a:pt x="0" y="444000"/>
                </a:lnTo>
                <a:lnTo>
                  <a:pt x="0" y="0"/>
                </a:lnTo>
                <a:close/>
              </a:path>
            </a:pathLst>
          </a:custGeom>
          <a:solidFill>
            <a:srgbClr val="FF62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标题 3"/>
          <p:cNvSpPr txBox="1"/>
          <p:nvPr/>
        </p:nvSpPr>
        <p:spPr>
          <a:xfrm>
            <a:off x="249238" y="201613"/>
            <a:ext cx="3322637" cy="6270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三、备课应</a:t>
            </a:r>
            <a:r>
              <a:rPr lang="en-US" altLang="zh-CN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“</a:t>
            </a: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三寻</a:t>
            </a:r>
            <a:r>
              <a:rPr lang="en-US" altLang="zh-CN" dirty="0">
                <a:solidFill>
                  <a:prstClr val="white"/>
                </a:solidFill>
              </a:rPr>
              <a:t>”</a:t>
            </a:r>
            <a:endParaRPr lang="en-US" altLang="zh-CN" dirty="0">
              <a:solidFill>
                <a:prstClr val="white"/>
              </a:solidFill>
            </a:endParaRPr>
          </a:p>
        </p:txBody>
      </p:sp>
      <p:grpSp>
        <p:nvGrpSpPr>
          <p:cNvPr id="2" name="Group 9"/>
          <p:cNvGrpSpPr/>
          <p:nvPr/>
        </p:nvGrpSpPr>
        <p:grpSpPr bwMode="auto">
          <a:xfrm>
            <a:off x="4374500" y="1217152"/>
            <a:ext cx="1699101" cy="1691072"/>
            <a:chOff x="0" y="0"/>
            <a:chExt cx="1458" cy="130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8" name="AutoShape 28"/>
            <p:cNvSpPr>
              <a:spLocks noChangeArrowheads="1"/>
            </p:cNvSpPr>
            <p:nvPr/>
          </p:nvSpPr>
          <p:spPr bwMode="auto">
            <a:xfrm rot="17972679">
              <a:off x="76" y="-76"/>
              <a:ext cx="1306" cy="1458"/>
            </a:xfrm>
            <a:prstGeom prst="parallelogram">
              <a:avLst>
                <a:gd name="adj" fmla="val 63426"/>
              </a:avLst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lIns="98082" tIns="49041" rIns="98082" bIns="49041" anchor="ctr"/>
            <a:lstStyle/>
            <a:p>
              <a:pPr algn="ctr" eaLnBrk="0" hangingPunct="0">
                <a:buFont typeface="Arial" panose="020B0604020202020204" pitchFamily="34" charset="0"/>
                <a:buNone/>
                <a:defRPr/>
              </a:pPr>
              <a:endParaRPr lang="zh-CN" altLang="zh-CN" sz="2000">
                <a:solidFill>
                  <a:srgbClr val="FFFFFF"/>
                </a:solidFill>
                <a:latin typeface="黑体" pitchFamily="49" charset="-122"/>
                <a:ea typeface="黑体" pitchFamily="49" charset="-122"/>
                <a:sym typeface="Verdana" panose="020B0604030504040204" pitchFamily="34" charset="0"/>
              </a:endParaRPr>
            </a:p>
            <a:p>
              <a:pPr algn="ctr" eaLnBrk="0" hangingPunct="0">
                <a:buFont typeface="Arial" panose="020B0604020202020204" pitchFamily="34" charset="0"/>
                <a:buNone/>
                <a:defRPr/>
              </a:pPr>
              <a:endParaRPr lang="zh-CN" altLang="zh-CN" sz="2000">
                <a:solidFill>
                  <a:srgbClr val="FFFFFF"/>
                </a:solidFill>
                <a:latin typeface="黑体" pitchFamily="49" charset="-122"/>
                <a:ea typeface="黑体" pitchFamily="49" charset="-122"/>
                <a:sym typeface="Verdana" panose="020B0604030504040204" pitchFamily="34" charset="0"/>
              </a:endParaRPr>
            </a:p>
          </p:txBody>
        </p:sp>
        <p:sp>
          <p:nvSpPr>
            <p:cNvPr id="79" name="KMA1D1FEAF"/>
            <p:cNvSpPr>
              <a:spLocks noChangeArrowheads="1"/>
            </p:cNvSpPr>
            <p:nvPr/>
          </p:nvSpPr>
          <p:spPr bwMode="auto">
            <a:xfrm rot="3600000">
              <a:off x="406" y="464"/>
              <a:ext cx="683" cy="404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lIns="97200" tIns="97200" rIns="98082" bIns="97200" anchor="ctr">
              <a:spAutoFit/>
            </a:bodyPr>
            <a:lstStyle/>
            <a:p>
              <a:pPr algn="ctr" eaLnBrk="0" hangingPunct="0">
                <a:buSzPct val="80000"/>
                <a:defRPr/>
              </a:pPr>
              <a:r>
                <a:rPr lang="zh-CN" altLang="zh-CN" sz="1800" b="1" dirty="0">
                  <a:solidFill>
                    <a:srgbClr val="FFFFFF"/>
                  </a:solidFill>
                  <a:uFillTx/>
                  <a:latin typeface="微软雅黑" charset="0"/>
                  <a:ea typeface="微软雅黑" panose="020B0503020204020204" pitchFamily="34" charset="-122"/>
                  <a:sym typeface="Arial" panose="020B0604020202020204" pitchFamily="34" charset="0"/>
                </a:rPr>
                <a:t>寻方法</a:t>
              </a:r>
              <a:endParaRPr lang="zh-CN" altLang="zh-CN" sz="1800" b="1" dirty="0">
                <a:solidFill>
                  <a:srgbClr val="FFFFFF"/>
                </a:solidFill>
                <a:uFillTx/>
                <a:latin typeface="微软雅黑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2"/>
          <p:cNvGrpSpPr/>
          <p:nvPr/>
        </p:nvGrpSpPr>
        <p:grpSpPr bwMode="auto">
          <a:xfrm>
            <a:off x="3361038" y="908282"/>
            <a:ext cx="1520800" cy="1869761"/>
            <a:chOff x="0" y="0"/>
            <a:chExt cx="1305" cy="144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1" name="AutoShape 25"/>
            <p:cNvSpPr>
              <a:spLocks noChangeArrowheads="1"/>
            </p:cNvSpPr>
            <p:nvPr/>
          </p:nvSpPr>
          <p:spPr bwMode="auto">
            <a:xfrm>
              <a:off x="0" y="0"/>
              <a:ext cx="1305" cy="1444"/>
            </a:xfrm>
            <a:custGeom>
              <a:avLst/>
              <a:gdLst>
                <a:gd name="connsiteX0" fmla="*/ 0 w 2090738"/>
                <a:gd name="connsiteY0" fmla="*/ 2292350 h 2292350"/>
                <a:gd name="connsiteX1" fmla="*/ 1326071 w 2090738"/>
                <a:gd name="connsiteY1" fmla="*/ 0 h 2292350"/>
                <a:gd name="connsiteX2" fmla="*/ 2090738 w 2090738"/>
                <a:gd name="connsiteY2" fmla="*/ 0 h 2292350"/>
                <a:gd name="connsiteX3" fmla="*/ 764667 w 2090738"/>
                <a:gd name="connsiteY3" fmla="*/ 2292350 h 2292350"/>
                <a:gd name="connsiteX4" fmla="*/ 0 w 2090738"/>
                <a:gd name="connsiteY4" fmla="*/ 2292350 h 2292350"/>
                <a:gd name="connsiteX0-1" fmla="*/ 0 w 2071688"/>
                <a:gd name="connsiteY0-2" fmla="*/ 2292350 h 2292350"/>
                <a:gd name="connsiteX1-3" fmla="*/ 1326071 w 2071688"/>
                <a:gd name="connsiteY1-4" fmla="*/ 0 h 2292350"/>
                <a:gd name="connsiteX2-5" fmla="*/ 2071688 w 2071688"/>
                <a:gd name="connsiteY2-6" fmla="*/ 0 h 2292350"/>
                <a:gd name="connsiteX3-7" fmla="*/ 764667 w 2071688"/>
                <a:gd name="connsiteY3-8" fmla="*/ 2292350 h 2292350"/>
                <a:gd name="connsiteX4-9" fmla="*/ 0 w 2071688"/>
                <a:gd name="connsiteY4-10" fmla="*/ 2292350 h 229235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071688" h="2292350">
                  <a:moveTo>
                    <a:pt x="0" y="2292350"/>
                  </a:moveTo>
                  <a:lnTo>
                    <a:pt x="1326071" y="0"/>
                  </a:lnTo>
                  <a:lnTo>
                    <a:pt x="2071688" y="0"/>
                  </a:lnTo>
                  <a:lnTo>
                    <a:pt x="764667" y="2292350"/>
                  </a:lnTo>
                  <a:lnTo>
                    <a:pt x="0" y="2292350"/>
                  </a:lnTo>
                  <a:close/>
                </a:path>
              </a:pathLst>
            </a:custGeom>
            <a:solidFill>
              <a:srgbClr val="800080"/>
            </a:solidFill>
            <a:ln>
              <a:noFill/>
            </a:ln>
            <a:effectLst/>
          </p:spPr>
          <p:txBody>
            <a:bodyPr wrap="none" lIns="98082" tIns="49041" rIns="98082" bIns="49041" anchor="ctr"/>
            <a:lstStyle/>
            <a:p>
              <a:pPr algn="ctr" eaLnBrk="0" hangingPunct="0">
                <a:buFont typeface="Arial" panose="020B0604020202020204" pitchFamily="34" charset="0"/>
                <a:buNone/>
                <a:defRPr/>
              </a:pPr>
              <a:endParaRPr lang="zh-CN" altLang="zh-CN" sz="2000">
                <a:solidFill>
                  <a:srgbClr val="FFFFFF"/>
                </a:solidFill>
                <a:latin typeface="黑体" pitchFamily="49" charset="-122"/>
                <a:ea typeface="黑体" pitchFamily="49" charset="-122"/>
                <a:sym typeface="Verdana" panose="020B0604030504040204" pitchFamily="34" charset="0"/>
              </a:endParaRPr>
            </a:p>
          </p:txBody>
        </p:sp>
        <p:sp>
          <p:nvSpPr>
            <p:cNvPr id="82" name="KMA1D1FEAF"/>
            <p:cNvSpPr>
              <a:spLocks noChangeArrowheads="1"/>
            </p:cNvSpPr>
            <p:nvPr/>
          </p:nvSpPr>
          <p:spPr bwMode="auto">
            <a:xfrm rot="18000000">
              <a:off x="322" y="492"/>
              <a:ext cx="683" cy="404"/>
            </a:xfrm>
            <a:prstGeom prst="rect">
              <a:avLst/>
            </a:prstGeom>
            <a:solidFill>
              <a:srgbClr val="800080"/>
            </a:solidFill>
            <a:ln>
              <a:noFill/>
            </a:ln>
            <a:effectLst/>
          </p:spPr>
          <p:txBody>
            <a:bodyPr wrap="none" lIns="97200" tIns="97200" rIns="98082" bIns="97200" anchor="ctr">
              <a:spAutoFit/>
            </a:bodyPr>
            <a:lstStyle/>
            <a:p>
              <a:pPr algn="ctr" eaLnBrk="0" hangingPunct="0">
                <a:buSzPct val="80000"/>
                <a:buFont typeface="Arial" panose="020B0604020202020204" pitchFamily="34" charset="0"/>
                <a:buNone/>
                <a:defRPr/>
              </a:pPr>
              <a:r>
                <a:rPr lang="zh-CN" altLang="zh-CN" sz="18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寻思路</a:t>
              </a:r>
              <a:endParaRPr lang="zh-CN" altLang="zh-CN" sz="18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15"/>
          <p:cNvGrpSpPr/>
          <p:nvPr/>
        </p:nvGrpSpPr>
        <p:grpSpPr bwMode="auto">
          <a:xfrm>
            <a:off x="3381358" y="2772913"/>
            <a:ext cx="2250318" cy="520530"/>
            <a:chOff x="0" y="0"/>
            <a:chExt cx="1931" cy="40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4" name="AutoShape 26"/>
            <p:cNvSpPr>
              <a:spLocks noChangeArrowheads="1"/>
            </p:cNvSpPr>
            <p:nvPr/>
          </p:nvSpPr>
          <p:spPr bwMode="auto">
            <a:xfrm flipH="1">
              <a:off x="0" y="0"/>
              <a:ext cx="1931" cy="402"/>
            </a:xfrm>
            <a:prstGeom prst="parallelogram">
              <a:avLst>
                <a:gd name="adj" fmla="val 58865"/>
              </a:avLst>
            </a:prstGeom>
            <a:solidFill>
              <a:srgbClr val="008080"/>
            </a:solidFill>
            <a:ln>
              <a:noFill/>
            </a:ln>
            <a:effectLst/>
          </p:spPr>
          <p:txBody>
            <a:bodyPr wrap="none" lIns="98082" tIns="49041" rIns="98082" bIns="49041" anchor="ctr"/>
            <a:lstStyle/>
            <a:p>
              <a:pPr algn="ctr" eaLnBrk="0" hangingPunct="0"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FFFFFF"/>
                </a:solidFill>
                <a:latin typeface="黑体" pitchFamily="49" charset="-122"/>
                <a:ea typeface="黑体" pitchFamily="49" charset="-122"/>
                <a:sym typeface="Gulim" pitchFamily="34" charset="-127"/>
              </a:endParaRPr>
            </a:p>
          </p:txBody>
        </p:sp>
        <p:sp>
          <p:nvSpPr>
            <p:cNvPr id="85" name="KMA1D1FEAF"/>
            <p:cNvSpPr>
              <a:spLocks noChangeArrowheads="1"/>
            </p:cNvSpPr>
            <p:nvPr/>
          </p:nvSpPr>
          <p:spPr bwMode="auto">
            <a:xfrm>
              <a:off x="544" y="4"/>
              <a:ext cx="956" cy="364"/>
            </a:xfrm>
            <a:prstGeom prst="rect">
              <a:avLst/>
            </a:prstGeom>
            <a:solidFill>
              <a:srgbClr val="008080"/>
            </a:solidFill>
            <a:ln>
              <a:noFill/>
            </a:ln>
            <a:effectLst/>
          </p:spPr>
          <p:txBody>
            <a:bodyPr wrap="none" lIns="97200" tIns="97200" rIns="98082" bIns="97200" anchor="ctr">
              <a:spAutoFit/>
            </a:bodyPr>
            <a:lstStyle/>
            <a:p>
              <a:pPr algn="ctr" eaLnBrk="0" hangingPunct="0">
                <a:buSzPct val="80000"/>
                <a:defRPr/>
              </a:pPr>
              <a:r>
                <a:rPr lang="zh-CN" altLang="en-US" sz="18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寻讲练点</a:t>
              </a:r>
              <a:endParaRPr lang="zh-CN" altLang="en-US" sz="18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1"/>
          <p:cNvGrpSpPr/>
          <p:nvPr/>
        </p:nvGrpSpPr>
        <p:grpSpPr bwMode="auto">
          <a:xfrm>
            <a:off x="22860" y="1383030"/>
            <a:ext cx="3686175" cy="3064370"/>
            <a:chOff x="850580" y="1300218"/>
            <a:chExt cx="2386798" cy="3270339"/>
          </a:xfrm>
        </p:grpSpPr>
        <p:sp>
          <p:nvSpPr>
            <p:cNvPr id="88" name="Text Box 21"/>
            <p:cNvSpPr txBox="1">
              <a:spLocks noChangeArrowheads="1"/>
            </p:cNvSpPr>
            <p:nvPr/>
          </p:nvSpPr>
          <p:spPr bwMode="auto">
            <a:xfrm>
              <a:off x="850580" y="1481687"/>
              <a:ext cx="2004084" cy="3088870"/>
            </a:xfrm>
            <a:prstGeom prst="rect">
              <a:avLst/>
            </a:prstGeom>
            <a:solidFill>
              <a:srgbClr val="800080"/>
            </a:solidFill>
            <a:ln>
              <a:noFill/>
            </a:ln>
            <a:effectLst>
              <a:outerShdw dist="35921" dir="2700000" algn="ctr" rotWithShape="0">
                <a:schemeClr val="tx1">
                  <a:lumMod val="85000"/>
                  <a:lumOff val="15000"/>
                </a:schemeClr>
              </a:outerShdw>
            </a:effectLst>
          </p:spPr>
          <p:txBody>
            <a:bodyPr lIns="90170" tIns="46990" rIns="90170" bIns="46990">
              <a:spAutoFit/>
            </a:bodyPr>
            <a:lstStyle/>
            <a:p>
              <a:pPr>
                <a:buFont typeface="Arial" panose="020B0604020202020204" pitchFamily="34" charset="0"/>
                <a:buNone/>
                <a:defRPr/>
              </a:pP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作者写文章得有思路，教师教学就得有教路，学生学习也得有学路。所以，备课时就要寻找作者反映事物本身及事物之间联系的思路规律，或按事情发展的顺序；或按时间先后顺序；或按时空位置的转换；或按事物不同特点的不同方面，如此等等。依据课文内容的不同思路特点，备课就能顺藤摸瓜，干支分明，既能保证“三路”一体，又能突出教学层次。这是备课的首要条件。否则，备课就如同盲人骑瞎马，路线不明，胡乱拼凑，费时费力穷索枯肠，也是吃苦不讨好。</a:t>
              </a:r>
              <a:endPara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7" name="AutoShape 20"/>
            <p:cNvSpPr>
              <a:spLocks noChangeArrowheads="1"/>
            </p:cNvSpPr>
            <p:nvPr/>
          </p:nvSpPr>
          <p:spPr bwMode="auto">
            <a:xfrm rot="16200000">
              <a:off x="2418733" y="1736148"/>
              <a:ext cx="1254575" cy="382714"/>
            </a:xfrm>
            <a:prstGeom prst="flowChartMerge">
              <a:avLst/>
            </a:prstGeom>
            <a:solidFill>
              <a:srgbClr val="800080"/>
            </a:solidFill>
            <a:ln>
              <a:noFill/>
            </a:ln>
            <a:effectLst>
              <a:outerShdw dist="35921" dir="2700000" algn="ctr" rotWithShape="0">
                <a:schemeClr val="tx1">
                  <a:lumMod val="85000"/>
                  <a:lumOff val="15000"/>
                </a:schemeClr>
              </a:outerShdw>
            </a:effectLst>
          </p:spPr>
          <p:txBody>
            <a:bodyPr wrap="none" lIns="90170" tIns="46990" rIns="90170" bIns="46990" anchor="ctr"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+mn-ea"/>
              </a:endParaRPr>
            </a:p>
          </p:txBody>
        </p:sp>
      </p:grpSp>
      <p:grpSp>
        <p:nvGrpSpPr>
          <p:cNvPr id="6" name="组合 5"/>
          <p:cNvGrpSpPr/>
          <p:nvPr/>
        </p:nvGrpSpPr>
        <p:grpSpPr bwMode="auto">
          <a:xfrm>
            <a:off x="5997575" y="1382714"/>
            <a:ext cx="3088640" cy="2197735"/>
            <a:chOff x="5997145" y="1244647"/>
            <a:chExt cx="3088786" cy="1977428"/>
          </a:xfrm>
        </p:grpSpPr>
        <p:sp>
          <p:nvSpPr>
            <p:cNvPr id="92" name="Text Box 31"/>
            <p:cNvSpPr txBox="1">
              <a:spLocks noChangeArrowheads="1"/>
            </p:cNvSpPr>
            <p:nvPr/>
          </p:nvSpPr>
          <p:spPr bwMode="auto">
            <a:xfrm>
              <a:off x="6378163" y="1393197"/>
              <a:ext cx="2707768" cy="1828878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  <a:effectLst>
              <a:outerShdw dist="35921" dir="2700000" algn="ctr" rotWithShape="0">
                <a:schemeClr val="tx1">
                  <a:lumMod val="85000"/>
                  <a:lumOff val="15000"/>
                </a:schemeClr>
              </a:outerShdw>
            </a:effectLst>
          </p:spPr>
          <p:txBody>
            <a:bodyPr wrap="square" lIns="90170" tIns="46990" rIns="90170" bIns="46990">
              <a:spAutoFit/>
            </a:bodyPr>
            <a:lstStyle/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万事万物有其自身规律，备课须兼顾到学科的特点、文章的思路、学生的认知特点以及教师自身的教学特点，善于总结积累自己的备课经验，已形成自己驾驭教材、设计教法、思维敏捷多问的备课风格。备课规律虽不能以一言蔽之，但备课百遍，能以神悟，久而久之，探得捷径，便驾轻就熟。</a:t>
              </a:r>
              <a:endPara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541" name="AutoShape 30"/>
            <p:cNvSpPr>
              <a:spLocks noChangeArrowheads="1"/>
            </p:cNvSpPr>
            <p:nvPr/>
          </p:nvSpPr>
          <p:spPr bwMode="auto">
            <a:xfrm rot="5400000">
              <a:off x="5560891" y="1680900"/>
              <a:ext cx="1255095" cy="382588"/>
            </a:xfrm>
            <a:prstGeom prst="flowChartMerge">
              <a:avLst/>
            </a:prstGeom>
            <a:solidFill>
              <a:srgbClr val="CC9900"/>
            </a:solidFill>
            <a:ln w="9525">
              <a:noFill/>
              <a:miter lim="800000"/>
            </a:ln>
          </p:spPr>
          <p:txBody>
            <a:bodyPr wrap="none" lIns="90170" tIns="46990" rIns="90170" bIns="46990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 sz="2800">
                <a:solidFill>
                  <a:srgbClr val="000000"/>
                </a:solidFill>
              </a:endParaRPr>
            </a:p>
          </p:txBody>
        </p:sp>
      </p:grpSp>
      <p:grpSp>
        <p:nvGrpSpPr>
          <p:cNvPr id="7" name="组合 2"/>
          <p:cNvGrpSpPr/>
          <p:nvPr/>
        </p:nvGrpSpPr>
        <p:grpSpPr bwMode="auto">
          <a:xfrm>
            <a:off x="3237230" y="3293745"/>
            <a:ext cx="3500120" cy="2107251"/>
            <a:chOff x="3580809" y="3165813"/>
            <a:chExt cx="2003748" cy="2294860"/>
          </a:xfrm>
        </p:grpSpPr>
        <p:sp>
          <p:nvSpPr>
            <p:cNvPr id="93" name="AutoShape 25"/>
            <p:cNvSpPr>
              <a:spLocks noChangeArrowheads="1"/>
            </p:cNvSpPr>
            <p:nvPr/>
          </p:nvSpPr>
          <p:spPr bwMode="auto">
            <a:xfrm rot="10800000">
              <a:off x="3955519" y="3165813"/>
              <a:ext cx="1254327" cy="382768"/>
            </a:xfrm>
            <a:prstGeom prst="flowChartMerge">
              <a:avLst/>
            </a:prstGeom>
            <a:solidFill>
              <a:srgbClr val="008080"/>
            </a:solidFill>
            <a:ln>
              <a:noFill/>
            </a:ln>
            <a:effectLst>
              <a:outerShdw dist="35921" dir="2700000" algn="ctr" rotWithShape="0">
                <a:schemeClr val="tx1">
                  <a:lumMod val="85000"/>
                  <a:lumOff val="15000"/>
                </a:schemeClr>
              </a:outerShdw>
            </a:effectLst>
          </p:spPr>
          <p:txBody>
            <a:bodyPr wrap="none" lIns="90170" tIns="46990" rIns="90170" bIns="46990" anchor="ctr"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94" name="Text Box 26"/>
            <p:cNvSpPr txBox="1">
              <a:spLocks noChangeArrowheads="1"/>
            </p:cNvSpPr>
            <p:nvPr/>
          </p:nvSpPr>
          <p:spPr bwMode="auto">
            <a:xfrm>
              <a:off x="3580809" y="3548581"/>
              <a:ext cx="2003748" cy="1912092"/>
            </a:xfrm>
            <a:prstGeom prst="rect">
              <a:avLst/>
            </a:prstGeom>
            <a:solidFill>
              <a:srgbClr val="008080"/>
            </a:solidFill>
            <a:ln>
              <a:noFill/>
            </a:ln>
            <a:effectLst>
              <a:outerShdw dist="35921" dir="2700000" algn="ctr" rotWithShape="0">
                <a:schemeClr val="tx1">
                  <a:lumMod val="85000"/>
                  <a:lumOff val="15000"/>
                </a:schemeClr>
              </a:outerShdw>
            </a:effectLst>
          </p:spPr>
          <p:txBody>
            <a:bodyPr wrap="square" lIns="90170" tIns="46990" rIns="90170" bIns="46990">
              <a:spAutoFit/>
            </a:bodyPr>
            <a:lstStyle/>
            <a:p>
              <a:pPr algn="l">
                <a:buFont typeface="Arial" panose="020B0604020202020204" pitchFamily="34" charset="0"/>
                <a:buNone/>
                <a:defRPr/>
              </a:pPr>
              <a:r>
                <a:rPr lang="zh-CN" altLang="en-US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讲练点就是学生的疑点，教学的重点。备课就好象构思剧本，可用剧本的情节来比喻课上的双边活动，用剧本的主题来比喻课上的讲练点，剧情必须为表现剧本主题服务，课上的双边活动必须有利于突破讲练点。教师备好课，必须明确大纲提出的该年段的讲练要求，把握每册教材各单元的讲练序列及课文的讲练重点、难点，必须有的放矢，心里有底，免得备课时无所适从，惶惶乎不得要领。</a:t>
              </a:r>
              <a:endPara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2051" name="Picture 3" descr="C:\Users\Administrator\Desktop\图片16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188075" y="3817938"/>
            <a:ext cx="3163888" cy="18954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 advTm="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ldLvl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1423</Words>
  <Application>WPS 演示</Application>
  <PresentationFormat>全屏显示(16:10)</PresentationFormat>
  <Paragraphs>147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34" baseType="lpstr">
      <vt:lpstr>Arial</vt:lpstr>
      <vt:lpstr>宋体</vt:lpstr>
      <vt:lpstr>Wingdings</vt:lpstr>
      <vt:lpstr>Calibri</vt:lpstr>
      <vt:lpstr>叶根友毛笔行书2.0版</vt:lpstr>
      <vt:lpstr>微软雅黑</vt:lpstr>
      <vt:lpstr>方正大黑简体</vt:lpstr>
      <vt:lpstr>方正大黑简体</vt:lpstr>
      <vt:lpstr>微软雅黑</vt:lpstr>
      <vt:lpstr>仿宋</vt:lpstr>
      <vt:lpstr>Arial Unicode MS</vt:lpstr>
      <vt:lpstr>黑体</vt:lpstr>
      <vt:lpstr>华文楷体</vt:lpstr>
      <vt:lpstr>Garamond</vt:lpstr>
      <vt:lpstr>Gulim</vt:lpstr>
      <vt:lpstr>华文行楷</vt:lpstr>
      <vt:lpstr>Verdana</vt:lpstr>
      <vt:lpstr>Lucida Sans Unicode</vt:lpstr>
      <vt:lpstr>Courier New</vt:lpstr>
      <vt:lpstr>Arial Unicode MS</vt:lpstr>
      <vt:lpstr>MV Boli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知教学</vt:lpstr>
      <vt:lpstr>知市场环境</vt:lpstr>
      <vt:lpstr>PowerPoint 演示文稿</vt:lpstr>
      <vt:lpstr>三、备课要留“六忌”</vt:lpstr>
      <vt:lpstr>小结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40</cp:revision>
  <dcterms:created xsi:type="dcterms:W3CDTF">2014-04-04T09:29:00Z</dcterms:created>
  <dcterms:modified xsi:type="dcterms:W3CDTF">2017-09-01T14:49:35Z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2052-10.1.0.6747</vt:lpwstr>
  </property>
</Properties>
</file>